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21"/>
  </p:notesMasterIdLst>
  <p:handoutMasterIdLst>
    <p:handoutMasterId r:id="rId22"/>
  </p:handoutMasterIdLst>
  <p:sldIdLst>
    <p:sldId id="256" r:id="rId2"/>
    <p:sldId id="257" r:id="rId3"/>
    <p:sldId id="300" r:id="rId4"/>
    <p:sldId id="283" r:id="rId5"/>
    <p:sldId id="307" r:id="rId6"/>
    <p:sldId id="311" r:id="rId7"/>
    <p:sldId id="316" r:id="rId8"/>
    <p:sldId id="314" r:id="rId9"/>
    <p:sldId id="315" r:id="rId10"/>
    <p:sldId id="317" r:id="rId11"/>
    <p:sldId id="318" r:id="rId12"/>
    <p:sldId id="310" r:id="rId13"/>
    <p:sldId id="319" r:id="rId14"/>
    <p:sldId id="320" r:id="rId15"/>
    <p:sldId id="321" r:id="rId16"/>
    <p:sldId id="323" r:id="rId17"/>
    <p:sldId id="322" r:id="rId18"/>
    <p:sldId id="324" r:id="rId19"/>
    <p:sldId id="288"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luca Di Domenica" initials="GDD" lastIdx="1" clrIdx="0">
    <p:extLst>
      <p:ext uri="{19B8F6BF-5375-455C-9EA6-DF929625EA0E}">
        <p15:presenceInfo xmlns:p15="http://schemas.microsoft.com/office/powerpoint/2012/main" userId="S::gianluca.didomenica@aesys.tech::7ae0d648-be0f-414a-801b-fff9535502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567B6"/>
    <a:srgbClr val="E20311"/>
    <a:srgbClr val="0790D6"/>
    <a:srgbClr val="4472C4"/>
    <a:srgbClr val="E10812"/>
    <a:srgbClr val="FACABC"/>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15744-DF9B-40A7-ACDC-D69EDC6F5357}" v="20665" dt="2022-11-12T10:46:26.266"/>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Stile medio 4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3"/>
    <p:restoredTop sz="96298"/>
  </p:normalViewPr>
  <p:slideViewPr>
    <p:cSldViewPr snapToGrid="0" snapToObjects="1">
      <p:cViewPr varScale="1">
        <p:scale>
          <a:sx n="110" d="100"/>
          <a:sy n="110" d="100"/>
        </p:scale>
        <p:origin x="672" y="96"/>
      </p:cViewPr>
      <p:guideLst>
        <p:guide orient="horz" pos="2160"/>
        <p:guide pos="3840"/>
      </p:guideLst>
    </p:cSldViewPr>
  </p:slideViewPr>
  <p:outlineViewPr>
    <p:cViewPr>
      <p:scale>
        <a:sx n="33" d="100"/>
        <a:sy n="33" d="100"/>
      </p:scale>
      <p:origin x="0" y="-19648"/>
    </p:cViewPr>
  </p:outlin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117" d="100"/>
          <a:sy n="117" d="100"/>
        </p:scale>
        <p:origin x="446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 Id="rId30"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Vizzarro" userId="46618d29a504188f" providerId="LiveId" clId="{E96C9BA9-4BC6-4F48-B935-D929E02144EC}"/>
    <pc:docChg chg="undo custSel addSld delSld modSld sldOrd">
      <pc:chgData name="Alessandro Vizzarro" userId="46618d29a504188f" providerId="LiveId" clId="{E96C9BA9-4BC6-4F48-B935-D929E02144EC}" dt="2022-03-29T19:45:44.959" v="4676"/>
      <pc:docMkLst>
        <pc:docMk/>
      </pc:docMkLst>
      <pc:sldChg chg="modSp mod">
        <pc:chgData name="Alessandro Vizzarro" userId="46618d29a504188f" providerId="LiveId" clId="{E96C9BA9-4BC6-4F48-B935-D929E02144EC}" dt="2022-03-13T14:15:05.538" v="1239" actId="20577"/>
        <pc:sldMkLst>
          <pc:docMk/>
          <pc:sldMk cId="2040068858" sldId="257"/>
        </pc:sldMkLst>
        <pc:spChg chg="mod">
          <ac:chgData name="Alessandro Vizzarro" userId="46618d29a504188f" providerId="LiveId" clId="{E96C9BA9-4BC6-4F48-B935-D929E02144EC}" dt="2022-03-13T14:15:05.538" v="1239" actId="20577"/>
          <ac:spMkLst>
            <pc:docMk/>
            <pc:sldMk cId="2040068858" sldId="257"/>
            <ac:spMk id="4" creationId="{2117F254-006D-F14D-A24C-E42550DEA096}"/>
          </ac:spMkLst>
        </pc:spChg>
      </pc:sldChg>
      <pc:sldChg chg="modSp mod modAnim">
        <pc:chgData name="Alessandro Vizzarro" userId="46618d29a504188f" providerId="LiveId" clId="{E96C9BA9-4BC6-4F48-B935-D929E02144EC}" dt="2022-03-29T19:04:25.752" v="3092" actId="14100"/>
        <pc:sldMkLst>
          <pc:docMk/>
          <pc:sldMk cId="4169593449" sldId="259"/>
        </pc:sldMkLst>
        <pc:spChg chg="mod">
          <ac:chgData name="Alessandro Vizzarro" userId="46618d29a504188f" providerId="LiveId" clId="{E96C9BA9-4BC6-4F48-B935-D929E02144EC}" dt="2022-03-29T19:04:25.752" v="3092" actId="14100"/>
          <ac:spMkLst>
            <pc:docMk/>
            <pc:sldMk cId="4169593449" sldId="259"/>
            <ac:spMk id="3" creationId="{23BEDAAE-46E6-7C47-AACC-1A1E44F2B5C4}"/>
          </ac:spMkLst>
        </pc:spChg>
      </pc:sldChg>
      <pc:sldChg chg="del">
        <pc:chgData name="Alessandro Vizzarro" userId="46618d29a504188f" providerId="LiveId" clId="{E96C9BA9-4BC6-4F48-B935-D929E02144EC}" dt="2022-03-13T14:11:27.011" v="1189" actId="47"/>
        <pc:sldMkLst>
          <pc:docMk/>
          <pc:sldMk cId="117220448" sldId="282"/>
        </pc:sldMkLst>
      </pc:sldChg>
      <pc:sldChg chg="modSp mod modAnim">
        <pc:chgData name="Alessandro Vizzarro" userId="46618d29a504188f" providerId="LiveId" clId="{E96C9BA9-4BC6-4F48-B935-D929E02144EC}" dt="2022-03-29T19:45:44.959" v="4676"/>
        <pc:sldMkLst>
          <pc:docMk/>
          <pc:sldMk cId="3925946013" sldId="283"/>
        </pc:sldMkLst>
        <pc:spChg chg="mod">
          <ac:chgData name="Alessandro Vizzarro" userId="46618d29a504188f" providerId="LiveId" clId="{E96C9BA9-4BC6-4F48-B935-D929E02144EC}" dt="2022-03-28T20:27:14.281" v="1307" actId="20577"/>
          <ac:spMkLst>
            <pc:docMk/>
            <pc:sldMk cId="3925946013" sldId="283"/>
            <ac:spMk id="2" creationId="{42B6B3D5-4A58-2B4A-8111-EBDF45338C86}"/>
          </ac:spMkLst>
        </pc:spChg>
        <pc:spChg chg="mod">
          <ac:chgData name="Alessandro Vizzarro" userId="46618d29a504188f" providerId="LiveId" clId="{E96C9BA9-4BC6-4F48-B935-D929E02144EC}" dt="2022-03-29T19:39:50.795" v="4671" actId="20577"/>
          <ac:spMkLst>
            <pc:docMk/>
            <pc:sldMk cId="3925946013" sldId="283"/>
            <ac:spMk id="3" creationId="{38B1C37F-0903-CE4B-9610-053303EF806F}"/>
          </ac:spMkLst>
        </pc:spChg>
      </pc:sldChg>
      <pc:sldChg chg="del">
        <pc:chgData name="Alessandro Vizzarro" userId="46618d29a504188f" providerId="LiveId" clId="{E96C9BA9-4BC6-4F48-B935-D929E02144EC}" dt="2022-03-13T14:10:31.313" v="1181" actId="47"/>
        <pc:sldMkLst>
          <pc:docMk/>
          <pc:sldMk cId="3069170378" sldId="289"/>
        </pc:sldMkLst>
      </pc:sldChg>
      <pc:sldChg chg="del">
        <pc:chgData name="Alessandro Vizzarro" userId="46618d29a504188f" providerId="LiveId" clId="{E96C9BA9-4BC6-4F48-B935-D929E02144EC}" dt="2022-03-13T14:10:25.851" v="1179" actId="47"/>
        <pc:sldMkLst>
          <pc:docMk/>
          <pc:sldMk cId="3013718759" sldId="291"/>
        </pc:sldMkLst>
      </pc:sldChg>
      <pc:sldChg chg="del">
        <pc:chgData name="Alessandro Vizzarro" userId="46618d29a504188f" providerId="LiveId" clId="{E96C9BA9-4BC6-4F48-B935-D929E02144EC}" dt="2022-03-13T14:11:09.705" v="1187" actId="47"/>
        <pc:sldMkLst>
          <pc:docMk/>
          <pc:sldMk cId="2099061042" sldId="292"/>
        </pc:sldMkLst>
      </pc:sldChg>
      <pc:sldChg chg="modSp">
        <pc:chgData name="Alessandro Vizzarro" userId="46618d29a504188f" providerId="LiveId" clId="{E96C9BA9-4BC6-4F48-B935-D929E02144EC}" dt="2022-03-01T22:50:57.566" v="816" actId="20577"/>
        <pc:sldMkLst>
          <pc:docMk/>
          <pc:sldMk cId="840917663" sldId="293"/>
        </pc:sldMkLst>
        <pc:spChg chg="mod">
          <ac:chgData name="Alessandro Vizzarro" userId="46618d29a504188f" providerId="LiveId" clId="{E96C9BA9-4BC6-4F48-B935-D929E02144EC}" dt="2022-03-01T22:48:42.878" v="788" actId="20577"/>
          <ac:spMkLst>
            <pc:docMk/>
            <pc:sldMk cId="840917663" sldId="293"/>
            <ac:spMk id="3" creationId="{23BEDAAE-46E6-7C47-AACC-1A1E44F2B5C4}"/>
          </ac:spMkLst>
        </pc:spChg>
        <pc:spChg chg="mod">
          <ac:chgData name="Alessandro Vizzarro" userId="46618d29a504188f" providerId="LiveId" clId="{E96C9BA9-4BC6-4F48-B935-D929E02144EC}" dt="2022-03-01T22:50:57.566" v="816" actId="20577"/>
          <ac:spMkLst>
            <pc:docMk/>
            <pc:sldMk cId="840917663" sldId="293"/>
            <ac:spMk id="14" creationId="{080EBCB1-DF01-4EE3-8C4F-623CB2AE48F7}"/>
          </ac:spMkLst>
        </pc:spChg>
      </pc:sldChg>
      <pc:sldChg chg="del">
        <pc:chgData name="Alessandro Vizzarro" userId="46618d29a504188f" providerId="LiveId" clId="{E96C9BA9-4BC6-4F48-B935-D929E02144EC}" dt="2022-03-13T14:10:28.017" v="1180" actId="47"/>
        <pc:sldMkLst>
          <pc:docMk/>
          <pc:sldMk cId="1233570973" sldId="294"/>
        </pc:sldMkLst>
      </pc:sldChg>
      <pc:sldChg chg="del">
        <pc:chgData name="Alessandro Vizzarro" userId="46618d29a504188f" providerId="LiveId" clId="{E96C9BA9-4BC6-4F48-B935-D929E02144EC}" dt="2022-03-13T14:10:33.836" v="1182" actId="47"/>
        <pc:sldMkLst>
          <pc:docMk/>
          <pc:sldMk cId="2569959146" sldId="295"/>
        </pc:sldMkLst>
      </pc:sldChg>
      <pc:sldChg chg="modSp mod">
        <pc:chgData name="Alessandro Vizzarro" userId="46618d29a504188f" providerId="LiveId" clId="{E96C9BA9-4BC6-4F48-B935-D929E02144EC}" dt="2022-03-29T19:04:39.332" v="3093" actId="20577"/>
        <pc:sldMkLst>
          <pc:docMk/>
          <pc:sldMk cId="1989461067" sldId="296"/>
        </pc:sldMkLst>
        <pc:spChg chg="mod">
          <ac:chgData name="Alessandro Vizzarro" userId="46618d29a504188f" providerId="LiveId" clId="{E96C9BA9-4BC6-4F48-B935-D929E02144EC}" dt="2022-03-13T14:12:50.376" v="1228" actId="1076"/>
          <ac:spMkLst>
            <pc:docMk/>
            <pc:sldMk cId="1989461067" sldId="296"/>
            <ac:spMk id="7" creationId="{14ACF203-59DC-4C2E-A7DC-A93D1A1E6393}"/>
          </ac:spMkLst>
        </pc:spChg>
        <pc:spChg chg="mod">
          <ac:chgData name="Alessandro Vizzarro" userId="46618d29a504188f" providerId="LiveId" clId="{E96C9BA9-4BC6-4F48-B935-D929E02144EC}" dt="2022-03-29T19:04:39.332" v="3093" actId="20577"/>
          <ac:spMkLst>
            <pc:docMk/>
            <pc:sldMk cId="1989461067" sldId="296"/>
            <ac:spMk id="8" creationId="{F14DD1EC-DC98-41C3-A460-E26BEBD80386}"/>
          </ac:spMkLst>
        </pc:spChg>
        <pc:spChg chg="mod">
          <ac:chgData name="Alessandro Vizzarro" userId="46618d29a504188f" providerId="LiveId" clId="{E96C9BA9-4BC6-4F48-B935-D929E02144EC}" dt="2022-03-13T14:11:54.178" v="1208" actId="20577"/>
          <ac:spMkLst>
            <pc:docMk/>
            <pc:sldMk cId="1989461067" sldId="296"/>
            <ac:spMk id="9" creationId="{341751E5-DD58-4363-86C8-580C85EF1969}"/>
          </ac:spMkLst>
        </pc:spChg>
      </pc:sldChg>
      <pc:sldChg chg="del">
        <pc:chgData name="Alessandro Vizzarro" userId="46618d29a504188f" providerId="LiveId" clId="{E96C9BA9-4BC6-4F48-B935-D929E02144EC}" dt="2022-03-13T14:11:20.579" v="1188" actId="47"/>
        <pc:sldMkLst>
          <pc:docMk/>
          <pc:sldMk cId="2413001542" sldId="297"/>
        </pc:sldMkLst>
      </pc:sldChg>
      <pc:sldChg chg="del">
        <pc:chgData name="Alessandro Vizzarro" userId="46618d29a504188f" providerId="LiveId" clId="{E96C9BA9-4BC6-4F48-B935-D929E02144EC}" dt="2022-03-13T14:10:39.576" v="1185" actId="47"/>
        <pc:sldMkLst>
          <pc:docMk/>
          <pc:sldMk cId="3116561377" sldId="298"/>
        </pc:sldMkLst>
      </pc:sldChg>
      <pc:sldChg chg="del">
        <pc:chgData name="Alessandro Vizzarro" userId="46618d29a504188f" providerId="LiveId" clId="{E96C9BA9-4BC6-4F48-B935-D929E02144EC}" dt="2022-03-13T14:10:36.146" v="1184" actId="47"/>
        <pc:sldMkLst>
          <pc:docMk/>
          <pc:sldMk cId="1573785633" sldId="299"/>
        </pc:sldMkLst>
      </pc:sldChg>
      <pc:sldChg chg="addSp modSp mod">
        <pc:chgData name="Alessandro Vizzarro" userId="46618d29a504188f" providerId="LiveId" clId="{E96C9BA9-4BC6-4F48-B935-D929E02144EC}" dt="2022-03-13T14:09:33.669" v="1178" actId="20577"/>
        <pc:sldMkLst>
          <pc:docMk/>
          <pc:sldMk cId="2267660669" sldId="300"/>
        </pc:sldMkLst>
        <pc:spChg chg="mod">
          <ac:chgData name="Alessandro Vizzarro" userId="46618d29a504188f" providerId="LiveId" clId="{E96C9BA9-4BC6-4F48-B935-D929E02144EC}" dt="2022-03-13T14:09:33.669" v="1178" actId="20577"/>
          <ac:spMkLst>
            <pc:docMk/>
            <pc:sldMk cId="2267660669" sldId="300"/>
            <ac:spMk id="3" creationId="{23BEDAAE-46E6-7C47-AACC-1A1E44F2B5C4}"/>
          </ac:spMkLst>
        </pc:spChg>
        <pc:spChg chg="add mod">
          <ac:chgData name="Alessandro Vizzarro" userId="46618d29a504188f" providerId="LiveId" clId="{E96C9BA9-4BC6-4F48-B935-D929E02144EC}" dt="2022-03-13T14:08:57.502" v="1177" actId="1076"/>
          <ac:spMkLst>
            <pc:docMk/>
            <pc:sldMk cId="2267660669" sldId="300"/>
            <ac:spMk id="6" creationId="{2A677F22-94B5-4157-85CC-22A2B915794D}"/>
          </ac:spMkLst>
        </pc:spChg>
      </pc:sldChg>
      <pc:sldChg chg="del">
        <pc:chgData name="Alessandro Vizzarro" userId="46618d29a504188f" providerId="LiveId" clId="{E96C9BA9-4BC6-4F48-B935-D929E02144EC}" dt="2022-03-13T14:13:33.648" v="1229" actId="47"/>
        <pc:sldMkLst>
          <pc:docMk/>
          <pc:sldMk cId="851010228" sldId="301"/>
        </pc:sldMkLst>
      </pc:sldChg>
      <pc:sldChg chg="modSp add del mod modAnim">
        <pc:chgData name="Alessandro Vizzarro" userId="46618d29a504188f" providerId="LiveId" clId="{E96C9BA9-4BC6-4F48-B935-D929E02144EC}" dt="2022-03-29T19:43:41.541" v="4672" actId="47"/>
        <pc:sldMkLst>
          <pc:docMk/>
          <pc:sldMk cId="3199615135" sldId="301"/>
        </pc:sldMkLst>
        <pc:spChg chg="mod">
          <ac:chgData name="Alessandro Vizzarro" userId="46618d29a504188f" providerId="LiveId" clId="{E96C9BA9-4BC6-4F48-B935-D929E02144EC}" dt="2022-03-17T14:27:15.727" v="1272" actId="20577"/>
          <ac:spMkLst>
            <pc:docMk/>
            <pc:sldMk cId="3199615135" sldId="301"/>
            <ac:spMk id="3" creationId="{23BEDAAE-46E6-7C47-AACC-1A1E44F2B5C4}"/>
          </ac:spMkLst>
        </pc:spChg>
        <pc:spChg chg="mod">
          <ac:chgData name="Alessandro Vizzarro" userId="46618d29a504188f" providerId="LiveId" clId="{E96C9BA9-4BC6-4F48-B935-D929E02144EC}" dt="2022-03-13T14:15:38.736" v="1268" actId="20577"/>
          <ac:spMkLst>
            <pc:docMk/>
            <pc:sldMk cId="3199615135" sldId="301"/>
            <ac:spMk id="5" creationId="{EBDF72DF-C578-9A45-9209-14471E6E6717}"/>
          </ac:spMkLst>
        </pc:spChg>
      </pc:sldChg>
      <pc:sldChg chg="addSp delSp modSp add mod setBg modAnim">
        <pc:chgData name="Alessandro Vizzarro" userId="46618d29a504188f" providerId="LiveId" clId="{E96C9BA9-4BC6-4F48-B935-D929E02144EC}" dt="2022-03-28T21:37:41.770" v="3086"/>
        <pc:sldMkLst>
          <pc:docMk/>
          <pc:sldMk cId="198639095" sldId="302"/>
        </pc:sldMkLst>
        <pc:spChg chg="mod">
          <ac:chgData name="Alessandro Vizzarro" userId="46618d29a504188f" providerId="LiveId" clId="{E96C9BA9-4BC6-4F48-B935-D929E02144EC}" dt="2022-03-28T21:11:35.067" v="2897" actId="20577"/>
          <ac:spMkLst>
            <pc:docMk/>
            <pc:sldMk cId="198639095" sldId="302"/>
            <ac:spMk id="2" creationId="{42B6B3D5-4A58-2B4A-8111-EBDF45338C86}"/>
          </ac:spMkLst>
        </pc:spChg>
        <pc:spChg chg="del mod">
          <ac:chgData name="Alessandro Vizzarro" userId="46618d29a504188f" providerId="LiveId" clId="{E96C9BA9-4BC6-4F48-B935-D929E02144EC}" dt="2022-03-28T21:11:59.057" v="2900" actId="478"/>
          <ac:spMkLst>
            <pc:docMk/>
            <pc:sldMk cId="198639095" sldId="302"/>
            <ac:spMk id="3" creationId="{38B1C37F-0903-CE4B-9610-053303EF806F}"/>
          </ac:spMkLst>
        </pc:spChg>
        <pc:spChg chg="add mod">
          <ac:chgData name="Alessandro Vizzarro" userId="46618d29a504188f" providerId="LiveId" clId="{E96C9BA9-4BC6-4F48-B935-D929E02144EC}" dt="2022-03-28T21:37:41.770" v="3086"/>
          <ac:spMkLst>
            <pc:docMk/>
            <pc:sldMk cId="198639095" sldId="302"/>
            <ac:spMk id="5" creationId="{C98C35ED-0D43-4A34-8016-030DC4073B4D}"/>
          </ac:spMkLst>
        </pc:spChg>
      </pc:sldChg>
      <pc:sldChg chg="del">
        <pc:chgData name="Alessandro Vizzarro" userId="46618d29a504188f" providerId="LiveId" clId="{E96C9BA9-4BC6-4F48-B935-D929E02144EC}" dt="2022-03-13T14:10:34.994" v="1183" actId="47"/>
        <pc:sldMkLst>
          <pc:docMk/>
          <pc:sldMk cId="1238647889" sldId="302"/>
        </pc:sldMkLst>
      </pc:sldChg>
      <pc:sldChg chg="add del setBg">
        <pc:chgData name="Alessandro Vizzarro" userId="46618d29a504188f" providerId="LiveId" clId="{E96C9BA9-4BC6-4F48-B935-D929E02144EC}" dt="2022-03-28T21:10:50.653" v="2852"/>
        <pc:sldMkLst>
          <pc:docMk/>
          <pc:sldMk cId="3595468067" sldId="302"/>
        </pc:sldMkLst>
      </pc:sldChg>
      <pc:sldChg chg="del">
        <pc:chgData name="Alessandro Vizzarro" userId="46618d29a504188f" providerId="LiveId" clId="{E96C9BA9-4BC6-4F48-B935-D929E02144EC}" dt="2022-03-13T14:10:40.856" v="1186" actId="47"/>
        <pc:sldMkLst>
          <pc:docMk/>
          <pc:sldMk cId="363812903" sldId="303"/>
        </pc:sldMkLst>
      </pc:sldChg>
      <pc:sldChg chg="add del setBg">
        <pc:chgData name="Alessandro Vizzarro" userId="46618d29a504188f" providerId="LiveId" clId="{E96C9BA9-4BC6-4F48-B935-D929E02144EC}" dt="2022-03-28T21:12:02.381" v="2902"/>
        <pc:sldMkLst>
          <pc:docMk/>
          <pc:sldMk cId="1339581748" sldId="303"/>
        </pc:sldMkLst>
      </pc:sldChg>
      <pc:sldChg chg="add del setBg">
        <pc:chgData name="Alessandro Vizzarro" userId="46618d29a504188f" providerId="LiveId" clId="{E96C9BA9-4BC6-4F48-B935-D929E02144EC}" dt="2022-03-29T19:12:01.359" v="3098" actId="47"/>
        <pc:sldMkLst>
          <pc:docMk/>
          <pc:sldMk cId="2289132345" sldId="303"/>
        </pc:sldMkLst>
      </pc:sldChg>
      <pc:sldChg chg="addSp delSp modSp add mod ord delAnim">
        <pc:chgData name="Alessandro Vizzarro" userId="46618d29a504188f" providerId="LiveId" clId="{E96C9BA9-4BC6-4F48-B935-D929E02144EC}" dt="2022-03-29T19:37:45.387" v="4650" actId="1076"/>
        <pc:sldMkLst>
          <pc:docMk/>
          <pc:sldMk cId="3229212471" sldId="304"/>
        </pc:sldMkLst>
        <pc:spChg chg="mod">
          <ac:chgData name="Alessandro Vizzarro" userId="46618d29a504188f" providerId="LiveId" clId="{E96C9BA9-4BC6-4F48-B935-D929E02144EC}" dt="2022-03-29T19:16:25.625" v="3153" actId="20577"/>
          <ac:spMkLst>
            <pc:docMk/>
            <pc:sldMk cId="3229212471" sldId="304"/>
            <ac:spMk id="2" creationId="{94B9EE14-3A63-2941-A88A-EF5D7927BA36}"/>
          </ac:spMkLst>
        </pc:spChg>
        <pc:spChg chg="del">
          <ac:chgData name="Alessandro Vizzarro" userId="46618d29a504188f" providerId="LiveId" clId="{E96C9BA9-4BC6-4F48-B935-D929E02144EC}" dt="2022-03-29T19:16:37.619" v="3161" actId="478"/>
          <ac:spMkLst>
            <pc:docMk/>
            <pc:sldMk cId="3229212471" sldId="304"/>
            <ac:spMk id="7" creationId="{14ACF203-59DC-4C2E-A7DC-A93D1A1E6393}"/>
          </ac:spMkLst>
        </pc:spChg>
        <pc:spChg chg="del mod">
          <ac:chgData name="Alessandro Vizzarro" userId="46618d29a504188f" providerId="LiveId" clId="{E96C9BA9-4BC6-4F48-B935-D929E02144EC}" dt="2022-03-29T19:16:36.120" v="3160" actId="478"/>
          <ac:spMkLst>
            <pc:docMk/>
            <pc:sldMk cId="3229212471" sldId="304"/>
            <ac:spMk id="8" creationId="{F14DD1EC-DC98-41C3-A460-E26BEBD80386}"/>
          </ac:spMkLst>
        </pc:spChg>
        <pc:spChg chg="del mod">
          <ac:chgData name="Alessandro Vizzarro" userId="46618d29a504188f" providerId="LiveId" clId="{E96C9BA9-4BC6-4F48-B935-D929E02144EC}" dt="2022-03-29T19:16:34.708" v="3158" actId="478"/>
          <ac:spMkLst>
            <pc:docMk/>
            <pc:sldMk cId="3229212471" sldId="304"/>
            <ac:spMk id="9" creationId="{341751E5-DD58-4363-86C8-580C85EF1969}"/>
          </ac:spMkLst>
        </pc:spChg>
        <pc:spChg chg="del mod">
          <ac:chgData name="Alessandro Vizzarro" userId="46618d29a504188f" providerId="LiveId" clId="{E96C9BA9-4BC6-4F48-B935-D929E02144EC}" dt="2022-03-29T19:17:01.097" v="3164" actId="478"/>
          <ac:spMkLst>
            <pc:docMk/>
            <pc:sldMk cId="3229212471" sldId="304"/>
            <ac:spMk id="10" creationId="{1D3E9BB6-A9B7-4B3B-AA99-581C565E46CB}"/>
          </ac:spMkLst>
        </pc:spChg>
        <pc:graphicFrameChg chg="add del mod modGraphic">
          <ac:chgData name="Alessandro Vizzarro" userId="46618d29a504188f" providerId="LiveId" clId="{E96C9BA9-4BC6-4F48-B935-D929E02144EC}" dt="2022-03-29T19:17:41.027" v="3189" actId="3680"/>
          <ac:graphicFrameMkLst>
            <pc:docMk/>
            <pc:sldMk cId="3229212471" sldId="304"/>
            <ac:graphicFrameMk id="3" creationId="{DCC1B71A-5CC0-40C3-BC77-0D5C425BD021}"/>
          </ac:graphicFrameMkLst>
        </pc:graphicFrameChg>
        <pc:graphicFrameChg chg="add del mod modGraphic">
          <ac:chgData name="Alessandro Vizzarro" userId="46618d29a504188f" providerId="LiveId" clId="{E96C9BA9-4BC6-4F48-B935-D929E02144EC}" dt="2022-03-29T19:37:45.387" v="4650" actId="1076"/>
          <ac:graphicFrameMkLst>
            <pc:docMk/>
            <pc:sldMk cId="3229212471" sldId="304"/>
            <ac:graphicFrameMk id="11" creationId="{726730C5-C3F9-4124-90FD-7433562E3302}"/>
          </ac:graphicFrameMkLst>
        </pc:graphicFrameChg>
        <pc:picChg chg="del">
          <ac:chgData name="Alessandro Vizzarro" userId="46618d29a504188f" providerId="LiveId" clId="{E96C9BA9-4BC6-4F48-B935-D929E02144EC}" dt="2022-03-29T19:16:29.939" v="3155" actId="478"/>
          <ac:picMkLst>
            <pc:docMk/>
            <pc:sldMk cId="3229212471" sldId="304"/>
            <ac:picMk id="5" creationId="{6AFFD07C-5558-4C11-9DD0-98A31EF59635}"/>
          </ac:picMkLst>
        </pc:picChg>
      </pc:sldChg>
    </pc:docChg>
  </pc:docChgLst>
  <pc:docChgLst>
    <pc:chgData name="Alessandro Vizzarro" userId="46618d29a504188f" providerId="LiveId" clId="{9AB15744-DF9B-40A7-ACDC-D69EDC6F5357}"/>
    <pc:docChg chg="undo custSel addSld delSld modSld sldOrd">
      <pc:chgData name="Alessandro Vizzarro" userId="46618d29a504188f" providerId="LiveId" clId="{9AB15744-DF9B-40A7-ACDC-D69EDC6F5357}" dt="2022-11-12T10:46:26.266" v="25235" actId="20577"/>
      <pc:docMkLst>
        <pc:docMk/>
      </pc:docMkLst>
      <pc:sldChg chg="modSp mod">
        <pc:chgData name="Alessandro Vizzarro" userId="46618d29a504188f" providerId="LiveId" clId="{9AB15744-DF9B-40A7-ACDC-D69EDC6F5357}" dt="2022-04-10T21:12:29.523" v="10609" actId="20577"/>
        <pc:sldMkLst>
          <pc:docMk/>
          <pc:sldMk cId="328175037" sldId="256"/>
        </pc:sldMkLst>
        <pc:spChg chg="mod">
          <ac:chgData name="Alessandro Vizzarro" userId="46618d29a504188f" providerId="LiveId" clId="{9AB15744-DF9B-40A7-ACDC-D69EDC6F5357}" dt="2022-04-10T21:12:29.523" v="10609" actId="20577"/>
          <ac:spMkLst>
            <pc:docMk/>
            <pc:sldMk cId="328175037" sldId="256"/>
            <ac:spMk id="4" creationId="{52AE3AB2-CA9D-424A-93AD-C9D22158A5BD}"/>
          </ac:spMkLst>
        </pc:spChg>
      </pc:sldChg>
      <pc:sldChg chg="modSp mod modAnim">
        <pc:chgData name="Alessandro Vizzarro" userId="46618d29a504188f" providerId="LiveId" clId="{9AB15744-DF9B-40A7-ACDC-D69EDC6F5357}" dt="2022-11-09T14:28:47.031" v="22716" actId="20577"/>
        <pc:sldMkLst>
          <pc:docMk/>
          <pc:sldMk cId="2040068858" sldId="257"/>
        </pc:sldMkLst>
        <pc:spChg chg="mod">
          <ac:chgData name="Alessandro Vizzarro" userId="46618d29a504188f" providerId="LiveId" clId="{9AB15744-DF9B-40A7-ACDC-D69EDC6F5357}" dt="2022-03-31T15:27:00.133" v="19" actId="20577"/>
          <ac:spMkLst>
            <pc:docMk/>
            <pc:sldMk cId="2040068858" sldId="257"/>
            <ac:spMk id="2" creationId="{1894BC57-854A-5941-9DE5-22FB24D127F4}"/>
          </ac:spMkLst>
        </pc:spChg>
        <pc:spChg chg="mod">
          <ac:chgData name="Alessandro Vizzarro" userId="46618d29a504188f" providerId="LiveId" clId="{9AB15744-DF9B-40A7-ACDC-D69EDC6F5357}" dt="2022-11-09T14:28:47.031" v="22716" actId="20577"/>
          <ac:spMkLst>
            <pc:docMk/>
            <pc:sldMk cId="2040068858" sldId="257"/>
            <ac:spMk id="4" creationId="{2117F254-006D-F14D-A24C-E42550DEA096}"/>
          </ac:spMkLst>
        </pc:spChg>
      </pc:sldChg>
      <pc:sldChg chg="modSp del mod ord modAnim">
        <pc:chgData name="Alessandro Vizzarro" userId="46618d29a504188f" providerId="LiveId" clId="{9AB15744-DF9B-40A7-ACDC-D69EDC6F5357}" dt="2022-04-13T22:34:53.032" v="15931" actId="47"/>
        <pc:sldMkLst>
          <pc:docMk/>
          <pc:sldMk cId="4169593449" sldId="259"/>
        </pc:sldMkLst>
        <pc:spChg chg="mod">
          <ac:chgData name="Alessandro Vizzarro" userId="46618d29a504188f" providerId="LiveId" clId="{9AB15744-DF9B-40A7-ACDC-D69EDC6F5357}" dt="2022-04-07T21:05:32.516" v="5135" actId="6549"/>
          <ac:spMkLst>
            <pc:docMk/>
            <pc:sldMk cId="4169593449" sldId="259"/>
            <ac:spMk id="3" creationId="{23BEDAAE-46E6-7C47-AACC-1A1E44F2B5C4}"/>
          </ac:spMkLst>
        </pc:spChg>
        <pc:spChg chg="mod">
          <ac:chgData name="Alessandro Vizzarro" userId="46618d29a504188f" providerId="LiveId" clId="{9AB15744-DF9B-40A7-ACDC-D69EDC6F5357}" dt="2022-04-02T21:44:55.567" v="214" actId="20577"/>
          <ac:spMkLst>
            <pc:docMk/>
            <pc:sldMk cId="4169593449" sldId="259"/>
            <ac:spMk id="5" creationId="{EBDF72DF-C578-9A45-9209-14471E6E6717}"/>
          </ac:spMkLst>
        </pc:spChg>
      </pc:sldChg>
      <pc:sldChg chg="addSp delSp modSp mod ord modAnim">
        <pc:chgData name="Alessandro Vizzarro" userId="46618d29a504188f" providerId="LiveId" clId="{9AB15744-DF9B-40A7-ACDC-D69EDC6F5357}" dt="2022-11-11T08:57:51.518" v="23751" actId="1076"/>
        <pc:sldMkLst>
          <pc:docMk/>
          <pc:sldMk cId="3925946013" sldId="283"/>
        </pc:sldMkLst>
        <pc:spChg chg="mod">
          <ac:chgData name="Alessandro Vizzarro" userId="46618d29a504188f" providerId="LiveId" clId="{9AB15744-DF9B-40A7-ACDC-D69EDC6F5357}" dt="2022-04-11T21:43:04.457" v="12787" actId="20577"/>
          <ac:spMkLst>
            <pc:docMk/>
            <pc:sldMk cId="3925946013" sldId="283"/>
            <ac:spMk id="2" creationId="{42B6B3D5-4A58-2B4A-8111-EBDF45338C86}"/>
          </ac:spMkLst>
        </pc:spChg>
        <pc:spChg chg="mod">
          <ac:chgData name="Alessandro Vizzarro" userId="46618d29a504188f" providerId="LiveId" clId="{9AB15744-DF9B-40A7-ACDC-D69EDC6F5357}" dt="2022-04-20T08:25:55.887" v="18344" actId="20577"/>
          <ac:spMkLst>
            <pc:docMk/>
            <pc:sldMk cId="3925946013" sldId="283"/>
            <ac:spMk id="3" creationId="{38B1C37F-0903-CE4B-9610-053303EF806F}"/>
          </ac:spMkLst>
        </pc:spChg>
        <pc:spChg chg="add del">
          <ac:chgData name="Alessandro Vizzarro" userId="46618d29a504188f" providerId="LiveId" clId="{9AB15744-DF9B-40A7-ACDC-D69EDC6F5357}" dt="2022-04-11T20:47:17.322" v="11994"/>
          <ac:spMkLst>
            <pc:docMk/>
            <pc:sldMk cId="3925946013" sldId="283"/>
            <ac:spMk id="5" creationId="{35915E82-A160-4D47-8EA9-56057042C55C}"/>
          </ac:spMkLst>
        </pc:spChg>
        <pc:spChg chg="add del">
          <ac:chgData name="Alessandro Vizzarro" userId="46618d29a504188f" providerId="LiveId" clId="{9AB15744-DF9B-40A7-ACDC-D69EDC6F5357}" dt="2022-04-20T08:24:41.881" v="18224" actId="22"/>
          <ac:spMkLst>
            <pc:docMk/>
            <pc:sldMk cId="3925946013" sldId="283"/>
            <ac:spMk id="6" creationId="{285D0A23-E319-4D87-8DA4-18173AD6C6B8}"/>
          </ac:spMkLst>
        </pc:spChg>
        <pc:spChg chg="add mod">
          <ac:chgData name="Alessandro Vizzarro" userId="46618d29a504188f" providerId="LiveId" clId="{9AB15744-DF9B-40A7-ACDC-D69EDC6F5357}" dt="2022-11-11T08:57:51.518" v="23751" actId="1076"/>
          <ac:spMkLst>
            <pc:docMk/>
            <pc:sldMk cId="3925946013" sldId="283"/>
            <ac:spMk id="8" creationId="{EE73DF6D-4FF9-47C4-8520-9424EEFF46DB}"/>
          </ac:spMkLst>
        </pc:spChg>
      </pc:sldChg>
      <pc:sldChg chg="del">
        <pc:chgData name="Alessandro Vizzarro" userId="46618d29a504188f" providerId="LiveId" clId="{9AB15744-DF9B-40A7-ACDC-D69EDC6F5357}" dt="2022-04-02T21:44:26.596" v="185" actId="47"/>
        <pc:sldMkLst>
          <pc:docMk/>
          <pc:sldMk cId="840917663" sldId="293"/>
        </pc:sldMkLst>
      </pc:sldChg>
      <pc:sldChg chg="addSp delSp modSp del mod ord delAnim">
        <pc:chgData name="Alessandro Vizzarro" userId="46618d29a504188f" providerId="LiveId" clId="{9AB15744-DF9B-40A7-ACDC-D69EDC6F5357}" dt="2022-04-13T22:34:53.032" v="15931" actId="47"/>
        <pc:sldMkLst>
          <pc:docMk/>
          <pc:sldMk cId="1989461067" sldId="296"/>
        </pc:sldMkLst>
        <pc:spChg chg="mod">
          <ac:chgData name="Alessandro Vizzarro" userId="46618d29a504188f" providerId="LiveId" clId="{9AB15744-DF9B-40A7-ACDC-D69EDC6F5357}" dt="2022-04-07T21:05:13.878" v="5133" actId="20577"/>
          <ac:spMkLst>
            <pc:docMk/>
            <pc:sldMk cId="1989461067" sldId="296"/>
            <ac:spMk id="2" creationId="{94B9EE14-3A63-2941-A88A-EF5D7927BA36}"/>
          </ac:spMkLst>
        </pc:spChg>
        <pc:spChg chg="del mod">
          <ac:chgData name="Alessandro Vizzarro" userId="46618d29a504188f" providerId="LiveId" clId="{9AB15744-DF9B-40A7-ACDC-D69EDC6F5357}" dt="2022-04-06T21:27:03.833" v="2020" actId="478"/>
          <ac:spMkLst>
            <pc:docMk/>
            <pc:sldMk cId="1989461067" sldId="296"/>
            <ac:spMk id="7" creationId="{14ACF203-59DC-4C2E-A7DC-A93D1A1E6393}"/>
          </ac:spMkLst>
        </pc:spChg>
        <pc:spChg chg="del mod">
          <ac:chgData name="Alessandro Vizzarro" userId="46618d29a504188f" providerId="LiveId" clId="{9AB15744-DF9B-40A7-ACDC-D69EDC6F5357}" dt="2022-04-06T21:26:58.512" v="2018" actId="478"/>
          <ac:spMkLst>
            <pc:docMk/>
            <pc:sldMk cId="1989461067" sldId="296"/>
            <ac:spMk id="8" creationId="{F14DD1EC-DC98-41C3-A460-E26BEBD80386}"/>
          </ac:spMkLst>
        </pc:spChg>
        <pc:spChg chg="del">
          <ac:chgData name="Alessandro Vizzarro" userId="46618d29a504188f" providerId="LiveId" clId="{9AB15744-DF9B-40A7-ACDC-D69EDC6F5357}" dt="2022-04-06T21:27:00.526" v="2019" actId="478"/>
          <ac:spMkLst>
            <pc:docMk/>
            <pc:sldMk cId="1989461067" sldId="296"/>
            <ac:spMk id="9" creationId="{341751E5-DD58-4363-86C8-580C85EF1969}"/>
          </ac:spMkLst>
        </pc:spChg>
        <pc:spChg chg="del mod">
          <ac:chgData name="Alessandro Vizzarro" userId="46618d29a504188f" providerId="LiveId" clId="{9AB15744-DF9B-40A7-ACDC-D69EDC6F5357}" dt="2022-04-06T21:26:52.423" v="2013" actId="478"/>
          <ac:spMkLst>
            <pc:docMk/>
            <pc:sldMk cId="1989461067" sldId="296"/>
            <ac:spMk id="10" creationId="{1D3E9BB6-A9B7-4B3B-AA99-581C565E46CB}"/>
          </ac:spMkLst>
        </pc:spChg>
        <pc:picChg chg="del">
          <ac:chgData name="Alessandro Vizzarro" userId="46618d29a504188f" providerId="LiveId" clId="{9AB15744-DF9B-40A7-ACDC-D69EDC6F5357}" dt="2022-04-06T21:26:55.260" v="2015" actId="478"/>
          <ac:picMkLst>
            <pc:docMk/>
            <pc:sldMk cId="1989461067" sldId="296"/>
            <ac:picMk id="5" creationId="{6AFFD07C-5558-4C11-9DD0-98A31EF59635}"/>
          </ac:picMkLst>
        </pc:picChg>
        <pc:picChg chg="add mod">
          <ac:chgData name="Alessandro Vizzarro" userId="46618d29a504188f" providerId="LiveId" clId="{9AB15744-DF9B-40A7-ACDC-D69EDC6F5357}" dt="2022-04-06T21:38:53.255" v="2096" actId="1076"/>
          <ac:picMkLst>
            <pc:docMk/>
            <pc:sldMk cId="1989461067" sldId="296"/>
            <ac:picMk id="11" creationId="{5B4C7F18-3446-4A38-8FF4-B693F1F21C4B}"/>
          </ac:picMkLst>
        </pc:picChg>
      </pc:sldChg>
      <pc:sldChg chg="addSp delSp modSp mod ord modAnim">
        <pc:chgData name="Alessandro Vizzarro" userId="46618d29a504188f" providerId="LiveId" clId="{9AB15744-DF9B-40A7-ACDC-D69EDC6F5357}" dt="2022-04-12T20:09:23.042" v="12840" actId="20577"/>
        <pc:sldMkLst>
          <pc:docMk/>
          <pc:sldMk cId="2267660669" sldId="300"/>
        </pc:sldMkLst>
        <pc:spChg chg="del mod">
          <ac:chgData name="Alessandro Vizzarro" userId="46618d29a504188f" providerId="LiveId" clId="{9AB15744-DF9B-40A7-ACDC-D69EDC6F5357}" dt="2022-04-07T14:30:10.853" v="3227" actId="478"/>
          <ac:spMkLst>
            <pc:docMk/>
            <pc:sldMk cId="2267660669" sldId="300"/>
            <ac:spMk id="3" creationId="{23BEDAAE-46E6-7C47-AACC-1A1E44F2B5C4}"/>
          </ac:spMkLst>
        </pc:spChg>
        <pc:spChg chg="mod">
          <ac:chgData name="Alessandro Vizzarro" userId="46618d29a504188f" providerId="LiveId" clId="{9AB15744-DF9B-40A7-ACDC-D69EDC6F5357}" dt="2022-04-12T20:09:23.042" v="12840" actId="20577"/>
          <ac:spMkLst>
            <pc:docMk/>
            <pc:sldMk cId="2267660669" sldId="300"/>
            <ac:spMk id="5" creationId="{EBDF72DF-C578-9A45-9209-14471E6E6717}"/>
          </ac:spMkLst>
        </pc:spChg>
        <pc:spChg chg="del mod">
          <ac:chgData name="Alessandro Vizzarro" userId="46618d29a504188f" providerId="LiveId" clId="{9AB15744-DF9B-40A7-ACDC-D69EDC6F5357}" dt="2022-04-07T14:30:13.108" v="3228" actId="478"/>
          <ac:spMkLst>
            <pc:docMk/>
            <pc:sldMk cId="2267660669" sldId="300"/>
            <ac:spMk id="6" creationId="{2A677F22-94B5-4157-85CC-22A2B915794D}"/>
          </ac:spMkLst>
        </pc:spChg>
        <pc:spChg chg="add del">
          <ac:chgData name="Alessandro Vizzarro" userId="46618d29a504188f" providerId="LiveId" clId="{9AB15744-DF9B-40A7-ACDC-D69EDC6F5357}" dt="2022-04-07T14:30:23.089" v="3230" actId="22"/>
          <ac:spMkLst>
            <pc:docMk/>
            <pc:sldMk cId="2267660669" sldId="300"/>
            <ac:spMk id="7" creationId="{F3477E7C-79FB-494A-8C30-A4DFCC404A6D}"/>
          </ac:spMkLst>
        </pc:spChg>
        <pc:spChg chg="add mod">
          <ac:chgData name="Alessandro Vizzarro" userId="46618d29a504188f" providerId="LiveId" clId="{9AB15744-DF9B-40A7-ACDC-D69EDC6F5357}" dt="2022-04-12T20:05:53.396" v="12814" actId="20577"/>
          <ac:spMkLst>
            <pc:docMk/>
            <pc:sldMk cId="2267660669" sldId="300"/>
            <ac:spMk id="8" creationId="{2EA0C275-3B02-425F-82EB-99767E082061}"/>
          </ac:spMkLst>
        </pc:spChg>
        <pc:picChg chg="add mod">
          <ac:chgData name="Alessandro Vizzarro" userId="46618d29a504188f" providerId="LiveId" clId="{9AB15744-DF9B-40A7-ACDC-D69EDC6F5357}" dt="2022-04-12T20:05:19.054" v="12813" actId="1440"/>
          <ac:picMkLst>
            <pc:docMk/>
            <pc:sldMk cId="2267660669" sldId="300"/>
            <ac:picMk id="3" creationId="{F3F0790B-8C2E-4A32-85B7-791B60F1D82C}"/>
          </ac:picMkLst>
        </pc:picChg>
      </pc:sldChg>
      <pc:sldChg chg="del">
        <pc:chgData name="Alessandro Vizzarro" userId="46618d29a504188f" providerId="LiveId" clId="{9AB15744-DF9B-40A7-ACDC-D69EDC6F5357}" dt="2022-04-08T12:25:02.617" v="8117" actId="47"/>
        <pc:sldMkLst>
          <pc:docMk/>
          <pc:sldMk cId="198639095" sldId="302"/>
        </pc:sldMkLst>
      </pc:sldChg>
      <pc:sldChg chg="del">
        <pc:chgData name="Alessandro Vizzarro" userId="46618d29a504188f" providerId="LiveId" clId="{9AB15744-DF9B-40A7-ACDC-D69EDC6F5357}" dt="2022-04-07T14:29:10.306" v="3203" actId="47"/>
        <pc:sldMkLst>
          <pc:docMk/>
          <pc:sldMk cId="3229212471" sldId="304"/>
        </pc:sldMkLst>
      </pc:sldChg>
      <pc:sldChg chg="add del setBg">
        <pc:chgData name="Alessandro Vizzarro" userId="46618d29a504188f" providerId="LiveId" clId="{9AB15744-DF9B-40A7-ACDC-D69EDC6F5357}" dt="2022-04-06T21:39:25.684" v="2098"/>
        <pc:sldMkLst>
          <pc:docMk/>
          <pc:sldMk cId="1399126430" sldId="305"/>
        </pc:sldMkLst>
      </pc:sldChg>
      <pc:sldChg chg="addSp delSp modSp add del mod ord addAnim delAnim modAnim">
        <pc:chgData name="Alessandro Vizzarro" userId="46618d29a504188f" providerId="LiveId" clId="{9AB15744-DF9B-40A7-ACDC-D69EDC6F5357}" dt="2022-04-13T22:34:53.032" v="15931" actId="47"/>
        <pc:sldMkLst>
          <pc:docMk/>
          <pc:sldMk cId="2783118435" sldId="305"/>
        </pc:sldMkLst>
        <pc:spChg chg="mod">
          <ac:chgData name="Alessandro Vizzarro" userId="46618d29a504188f" providerId="LiveId" clId="{9AB15744-DF9B-40A7-ACDC-D69EDC6F5357}" dt="2022-04-08T09:16:14.187" v="7018" actId="20577"/>
          <ac:spMkLst>
            <pc:docMk/>
            <pc:sldMk cId="2783118435" sldId="305"/>
            <ac:spMk id="2" creationId="{42B6B3D5-4A58-2B4A-8111-EBDF45338C86}"/>
          </ac:spMkLst>
        </pc:spChg>
        <pc:spChg chg="add del mod ord">
          <ac:chgData name="Alessandro Vizzarro" userId="46618d29a504188f" providerId="LiveId" clId="{9AB15744-DF9B-40A7-ACDC-D69EDC6F5357}" dt="2022-04-08T14:10:11.384" v="9760" actId="1076"/>
          <ac:spMkLst>
            <pc:docMk/>
            <pc:sldMk cId="2783118435" sldId="305"/>
            <ac:spMk id="3" creationId="{38B1C37F-0903-CE4B-9610-053303EF806F}"/>
          </ac:spMkLst>
        </pc:spChg>
        <pc:spChg chg="add mod">
          <ac:chgData name="Alessandro Vizzarro" userId="46618d29a504188f" providerId="LiveId" clId="{9AB15744-DF9B-40A7-ACDC-D69EDC6F5357}" dt="2022-04-08T14:10:11.384" v="9760" actId="1076"/>
          <ac:spMkLst>
            <pc:docMk/>
            <pc:sldMk cId="2783118435" sldId="305"/>
            <ac:spMk id="9" creationId="{1F16749F-8D37-4F31-AB46-208E20A58E6C}"/>
          </ac:spMkLst>
        </pc:spChg>
        <pc:spChg chg="add mod">
          <ac:chgData name="Alessandro Vizzarro" userId="46618d29a504188f" providerId="LiveId" clId="{9AB15744-DF9B-40A7-ACDC-D69EDC6F5357}" dt="2022-04-07T07:47:23.062" v="3201" actId="14100"/>
          <ac:spMkLst>
            <pc:docMk/>
            <pc:sldMk cId="2783118435" sldId="305"/>
            <ac:spMk id="10" creationId="{C55F366B-B656-4D6C-BA23-77E7D131CA16}"/>
          </ac:spMkLst>
        </pc:spChg>
        <pc:spChg chg="add mod">
          <ac:chgData name="Alessandro Vizzarro" userId="46618d29a504188f" providerId="LiveId" clId="{9AB15744-DF9B-40A7-ACDC-D69EDC6F5357}" dt="2022-04-07T07:44:08.208" v="3188" actId="14100"/>
          <ac:spMkLst>
            <pc:docMk/>
            <pc:sldMk cId="2783118435" sldId="305"/>
            <ac:spMk id="11" creationId="{1EB05B7E-6AB4-46F7-9F67-ED381B536BC5}"/>
          </ac:spMkLst>
        </pc:spChg>
        <pc:picChg chg="add del mod">
          <ac:chgData name="Alessandro Vizzarro" userId="46618d29a504188f" providerId="LiveId" clId="{9AB15744-DF9B-40A7-ACDC-D69EDC6F5357}" dt="2022-04-06T22:09:04.291" v="2167" actId="478"/>
          <ac:picMkLst>
            <pc:docMk/>
            <pc:sldMk cId="2783118435" sldId="305"/>
            <ac:picMk id="6" creationId="{4F5F75BA-E5C0-4AC7-8FAD-955CBA254D99}"/>
          </ac:picMkLst>
        </pc:picChg>
        <pc:picChg chg="add mod">
          <ac:chgData name="Alessandro Vizzarro" userId="46618d29a504188f" providerId="LiveId" clId="{9AB15744-DF9B-40A7-ACDC-D69EDC6F5357}" dt="2022-04-06T22:09:59.994" v="2172" actId="1440"/>
          <ac:picMkLst>
            <pc:docMk/>
            <pc:sldMk cId="2783118435" sldId="305"/>
            <ac:picMk id="8" creationId="{99E62A69-63E3-42ED-9A07-08064751B967}"/>
          </ac:picMkLst>
        </pc:picChg>
      </pc:sldChg>
      <pc:sldChg chg="addSp delSp modSp add del mod ord delAnim modAnim">
        <pc:chgData name="Alessandro Vizzarro" userId="46618d29a504188f" providerId="LiveId" clId="{9AB15744-DF9B-40A7-ACDC-D69EDC6F5357}" dt="2022-04-13T22:34:53.032" v="15931" actId="47"/>
        <pc:sldMkLst>
          <pc:docMk/>
          <pc:sldMk cId="3399663767" sldId="306"/>
        </pc:sldMkLst>
        <pc:spChg chg="mod">
          <ac:chgData name="Alessandro Vizzarro" userId="46618d29a504188f" providerId="LiveId" clId="{9AB15744-DF9B-40A7-ACDC-D69EDC6F5357}" dt="2022-04-07T14:49:52.428" v="4786" actId="20577"/>
          <ac:spMkLst>
            <pc:docMk/>
            <pc:sldMk cId="3399663767" sldId="306"/>
            <ac:spMk id="2" creationId="{42B6B3D5-4A58-2B4A-8111-EBDF45338C86}"/>
          </ac:spMkLst>
        </pc:spChg>
        <pc:spChg chg="mod">
          <ac:chgData name="Alessandro Vizzarro" userId="46618d29a504188f" providerId="LiveId" clId="{9AB15744-DF9B-40A7-ACDC-D69EDC6F5357}" dt="2022-04-07T21:14:16.723" v="5372" actId="20577"/>
          <ac:spMkLst>
            <pc:docMk/>
            <pc:sldMk cId="3399663767" sldId="306"/>
            <ac:spMk id="3" creationId="{38B1C37F-0903-CE4B-9610-053303EF806F}"/>
          </ac:spMkLst>
        </pc:spChg>
        <pc:spChg chg="add mod">
          <ac:chgData name="Alessandro Vizzarro" userId="46618d29a504188f" providerId="LiveId" clId="{9AB15744-DF9B-40A7-ACDC-D69EDC6F5357}" dt="2022-04-07T21:12:39.499" v="5171" actId="1076"/>
          <ac:spMkLst>
            <pc:docMk/>
            <pc:sldMk cId="3399663767" sldId="306"/>
            <ac:spMk id="7" creationId="{81BEE098-6B98-4B13-81BC-3F2485557A80}"/>
          </ac:spMkLst>
        </pc:spChg>
        <pc:spChg chg="del">
          <ac:chgData name="Alessandro Vizzarro" userId="46618d29a504188f" providerId="LiveId" clId="{9AB15744-DF9B-40A7-ACDC-D69EDC6F5357}" dt="2022-04-07T14:48:56.818" v="4762" actId="478"/>
          <ac:spMkLst>
            <pc:docMk/>
            <pc:sldMk cId="3399663767" sldId="306"/>
            <ac:spMk id="9" creationId="{1F16749F-8D37-4F31-AB46-208E20A58E6C}"/>
          </ac:spMkLst>
        </pc:spChg>
        <pc:spChg chg="del">
          <ac:chgData name="Alessandro Vizzarro" userId="46618d29a504188f" providerId="LiveId" clId="{9AB15744-DF9B-40A7-ACDC-D69EDC6F5357}" dt="2022-04-07T14:48:57.423" v="4763" actId="478"/>
          <ac:spMkLst>
            <pc:docMk/>
            <pc:sldMk cId="3399663767" sldId="306"/>
            <ac:spMk id="10" creationId="{C55F366B-B656-4D6C-BA23-77E7D131CA16}"/>
          </ac:spMkLst>
        </pc:spChg>
        <pc:spChg chg="del">
          <ac:chgData name="Alessandro Vizzarro" userId="46618d29a504188f" providerId="LiveId" clId="{9AB15744-DF9B-40A7-ACDC-D69EDC6F5357}" dt="2022-04-07T14:48:58.541" v="4764" actId="478"/>
          <ac:spMkLst>
            <pc:docMk/>
            <pc:sldMk cId="3399663767" sldId="306"/>
            <ac:spMk id="11" creationId="{1EB05B7E-6AB4-46F7-9F67-ED381B536BC5}"/>
          </ac:spMkLst>
        </pc:spChg>
        <pc:spChg chg="add mod">
          <ac:chgData name="Alessandro Vizzarro" userId="46618d29a504188f" providerId="LiveId" clId="{9AB15744-DF9B-40A7-ACDC-D69EDC6F5357}" dt="2022-04-07T21:14:36.082" v="5378" actId="1076"/>
          <ac:spMkLst>
            <pc:docMk/>
            <pc:sldMk cId="3399663767" sldId="306"/>
            <ac:spMk id="12" creationId="{9D1B8E86-7840-450B-9AE2-E03C0EBEFF9F}"/>
          </ac:spMkLst>
        </pc:spChg>
        <pc:picChg chg="add mod">
          <ac:chgData name="Alessandro Vizzarro" userId="46618d29a504188f" providerId="LiveId" clId="{9AB15744-DF9B-40A7-ACDC-D69EDC6F5357}" dt="2022-04-07T21:14:26.224" v="5375" actId="1076"/>
          <ac:picMkLst>
            <pc:docMk/>
            <pc:sldMk cId="3399663767" sldId="306"/>
            <ac:picMk id="6" creationId="{BBA103D6-788A-4684-B953-C33BCAA7A730}"/>
          </ac:picMkLst>
        </pc:picChg>
        <pc:picChg chg="del">
          <ac:chgData name="Alessandro Vizzarro" userId="46618d29a504188f" providerId="LiveId" clId="{9AB15744-DF9B-40A7-ACDC-D69EDC6F5357}" dt="2022-04-07T14:48:55.616" v="4761" actId="478"/>
          <ac:picMkLst>
            <pc:docMk/>
            <pc:sldMk cId="3399663767" sldId="306"/>
            <ac:picMk id="8" creationId="{99E62A69-63E3-42ED-9A07-08064751B967}"/>
          </ac:picMkLst>
        </pc:picChg>
      </pc:sldChg>
      <pc:sldChg chg="addSp delSp modSp add mod ord delAnim modAnim">
        <pc:chgData name="Alessandro Vizzarro" userId="46618d29a504188f" providerId="LiveId" clId="{9AB15744-DF9B-40A7-ACDC-D69EDC6F5357}" dt="2022-04-12T20:31:05.054" v="14048" actId="20577"/>
        <pc:sldMkLst>
          <pc:docMk/>
          <pc:sldMk cId="3055241913" sldId="307"/>
        </pc:sldMkLst>
        <pc:spChg chg="del mod">
          <ac:chgData name="Alessandro Vizzarro" userId="46618d29a504188f" providerId="LiveId" clId="{9AB15744-DF9B-40A7-ACDC-D69EDC6F5357}" dt="2022-04-07T21:40:40.909" v="5404" actId="478"/>
          <ac:spMkLst>
            <pc:docMk/>
            <pc:sldMk cId="3055241913" sldId="307"/>
            <ac:spMk id="3" creationId="{23BEDAAE-46E6-7C47-AACC-1A1E44F2B5C4}"/>
          </ac:spMkLst>
        </pc:spChg>
        <pc:spChg chg="add del mod">
          <ac:chgData name="Alessandro Vizzarro" userId="46618d29a504188f" providerId="LiveId" clId="{9AB15744-DF9B-40A7-ACDC-D69EDC6F5357}" dt="2022-04-12T20:09:12.466" v="12839" actId="20577"/>
          <ac:spMkLst>
            <pc:docMk/>
            <pc:sldMk cId="3055241913" sldId="307"/>
            <ac:spMk id="5" creationId="{EBDF72DF-C578-9A45-9209-14471E6E6717}"/>
          </ac:spMkLst>
        </pc:spChg>
        <pc:spChg chg="add del mod">
          <ac:chgData name="Alessandro Vizzarro" userId="46618d29a504188f" providerId="LiveId" clId="{9AB15744-DF9B-40A7-ACDC-D69EDC6F5357}" dt="2022-04-07T21:40:31.637" v="5402" actId="478"/>
          <ac:spMkLst>
            <pc:docMk/>
            <pc:sldMk cId="3055241913" sldId="307"/>
            <ac:spMk id="6" creationId="{39A85FD7-57B1-4997-BD5F-DE082FF3BB9D}"/>
          </ac:spMkLst>
        </pc:spChg>
        <pc:spChg chg="add mod">
          <ac:chgData name="Alessandro Vizzarro" userId="46618d29a504188f" providerId="LiveId" clId="{9AB15744-DF9B-40A7-ACDC-D69EDC6F5357}" dt="2022-04-12T20:31:05.054" v="14048" actId="20577"/>
          <ac:spMkLst>
            <pc:docMk/>
            <pc:sldMk cId="3055241913" sldId="307"/>
            <ac:spMk id="7" creationId="{97BAFD6D-60C2-4F32-9CA5-7EA05A1F5FE7}"/>
          </ac:spMkLst>
        </pc:spChg>
        <pc:picChg chg="add del mod">
          <ac:chgData name="Alessandro Vizzarro" userId="46618d29a504188f" providerId="LiveId" clId="{9AB15744-DF9B-40A7-ACDC-D69EDC6F5357}" dt="2022-04-07T22:14:14.876" v="6365" actId="21"/>
          <ac:picMkLst>
            <pc:docMk/>
            <pc:sldMk cId="3055241913" sldId="307"/>
            <ac:picMk id="9" creationId="{62E9C8E0-28C3-4E84-B703-61D14369186F}"/>
          </ac:picMkLst>
        </pc:picChg>
      </pc:sldChg>
      <pc:sldChg chg="addSp delSp modSp add del mod ord delAnim">
        <pc:chgData name="Alessandro Vizzarro" userId="46618d29a504188f" providerId="LiveId" clId="{9AB15744-DF9B-40A7-ACDC-D69EDC6F5357}" dt="2022-04-13T22:34:53.032" v="15931" actId="47"/>
        <pc:sldMkLst>
          <pc:docMk/>
          <pc:sldMk cId="1822526716" sldId="308"/>
        </pc:sldMkLst>
        <pc:spChg chg="mod">
          <ac:chgData name="Alessandro Vizzarro" userId="46618d29a504188f" providerId="LiveId" clId="{9AB15744-DF9B-40A7-ACDC-D69EDC6F5357}" dt="2022-04-07T22:18:04.015" v="6610" actId="20577"/>
          <ac:spMkLst>
            <pc:docMk/>
            <pc:sldMk cId="1822526716" sldId="308"/>
            <ac:spMk id="2" creationId="{42B6B3D5-4A58-2B4A-8111-EBDF45338C86}"/>
          </ac:spMkLst>
        </pc:spChg>
        <pc:spChg chg="mod">
          <ac:chgData name="Alessandro Vizzarro" userId="46618d29a504188f" providerId="LiveId" clId="{9AB15744-DF9B-40A7-ACDC-D69EDC6F5357}" dt="2022-04-08T08:14:11.048" v="6816" actId="20577"/>
          <ac:spMkLst>
            <pc:docMk/>
            <pc:sldMk cId="1822526716" sldId="308"/>
            <ac:spMk id="3" creationId="{38B1C37F-0903-CE4B-9610-053303EF806F}"/>
          </ac:spMkLst>
        </pc:spChg>
        <pc:spChg chg="del">
          <ac:chgData name="Alessandro Vizzarro" userId="46618d29a504188f" providerId="LiveId" clId="{9AB15744-DF9B-40A7-ACDC-D69EDC6F5357}" dt="2022-04-07T22:14:00.362" v="6360" actId="478"/>
          <ac:spMkLst>
            <pc:docMk/>
            <pc:sldMk cId="1822526716" sldId="308"/>
            <ac:spMk id="9" creationId="{1F16749F-8D37-4F31-AB46-208E20A58E6C}"/>
          </ac:spMkLst>
        </pc:spChg>
        <pc:spChg chg="del mod">
          <ac:chgData name="Alessandro Vizzarro" userId="46618d29a504188f" providerId="LiveId" clId="{9AB15744-DF9B-40A7-ACDC-D69EDC6F5357}" dt="2022-04-07T22:14:01.041" v="6362" actId="478"/>
          <ac:spMkLst>
            <pc:docMk/>
            <pc:sldMk cId="1822526716" sldId="308"/>
            <ac:spMk id="10" creationId="{C55F366B-B656-4D6C-BA23-77E7D131CA16}"/>
          </ac:spMkLst>
        </pc:spChg>
        <pc:spChg chg="del mod">
          <ac:chgData name="Alessandro Vizzarro" userId="46618d29a504188f" providerId="LiveId" clId="{9AB15744-DF9B-40A7-ACDC-D69EDC6F5357}" dt="2022-04-07T22:14:01.721" v="6364" actId="478"/>
          <ac:spMkLst>
            <pc:docMk/>
            <pc:sldMk cId="1822526716" sldId="308"/>
            <ac:spMk id="11" creationId="{1EB05B7E-6AB4-46F7-9F67-ED381B536BC5}"/>
          </ac:spMkLst>
        </pc:spChg>
        <pc:picChg chg="del">
          <ac:chgData name="Alessandro Vizzarro" userId="46618d29a504188f" providerId="LiveId" clId="{9AB15744-DF9B-40A7-ACDC-D69EDC6F5357}" dt="2022-04-07T22:13:58.184" v="6359" actId="478"/>
          <ac:picMkLst>
            <pc:docMk/>
            <pc:sldMk cId="1822526716" sldId="308"/>
            <ac:picMk id="8" creationId="{99E62A69-63E3-42ED-9A07-08064751B967}"/>
          </ac:picMkLst>
        </pc:picChg>
        <pc:picChg chg="add mod">
          <ac:chgData name="Alessandro Vizzarro" userId="46618d29a504188f" providerId="LiveId" clId="{9AB15744-DF9B-40A7-ACDC-D69EDC6F5357}" dt="2022-04-07T22:14:24.311" v="6368" actId="1076"/>
          <ac:picMkLst>
            <pc:docMk/>
            <pc:sldMk cId="1822526716" sldId="308"/>
            <ac:picMk id="12" creationId="{916C26FE-A26E-476C-BB1E-C68F9520366D}"/>
          </ac:picMkLst>
        </pc:picChg>
      </pc:sldChg>
      <pc:sldChg chg="addSp delSp modSp add del mod ord modAnim">
        <pc:chgData name="Alessandro Vizzarro" userId="46618d29a504188f" providerId="LiveId" clId="{9AB15744-DF9B-40A7-ACDC-D69EDC6F5357}" dt="2022-04-13T22:34:53.032" v="15931" actId="47"/>
        <pc:sldMkLst>
          <pc:docMk/>
          <pc:sldMk cId="2387826333" sldId="309"/>
        </pc:sldMkLst>
        <pc:spChg chg="mod">
          <ac:chgData name="Alessandro Vizzarro" userId="46618d29a504188f" providerId="LiveId" clId="{9AB15744-DF9B-40A7-ACDC-D69EDC6F5357}" dt="2022-04-08T09:15:45.445" v="7010" actId="14100"/>
          <ac:spMkLst>
            <pc:docMk/>
            <pc:sldMk cId="2387826333" sldId="309"/>
            <ac:spMk id="2" creationId="{42B6B3D5-4A58-2B4A-8111-EBDF45338C86}"/>
          </ac:spMkLst>
        </pc:spChg>
        <pc:spChg chg="mod">
          <ac:chgData name="Alessandro Vizzarro" userId="46618d29a504188f" providerId="LiveId" clId="{9AB15744-DF9B-40A7-ACDC-D69EDC6F5357}" dt="2022-04-10T16:19:06.827" v="9892" actId="20577"/>
          <ac:spMkLst>
            <pc:docMk/>
            <pc:sldMk cId="2387826333" sldId="309"/>
            <ac:spMk id="3" creationId="{38B1C37F-0903-CE4B-9610-053303EF806F}"/>
          </ac:spMkLst>
        </pc:spChg>
        <pc:spChg chg="add del">
          <ac:chgData name="Alessandro Vizzarro" userId="46618d29a504188f" providerId="LiveId" clId="{9AB15744-DF9B-40A7-ACDC-D69EDC6F5357}" dt="2022-04-08T09:19:06.222" v="7100"/>
          <ac:spMkLst>
            <pc:docMk/>
            <pc:sldMk cId="2387826333" sldId="309"/>
            <ac:spMk id="7" creationId="{A8769298-140D-4719-91A3-02B0012C90DC}"/>
          </ac:spMkLst>
        </pc:spChg>
        <pc:spChg chg="add del mod">
          <ac:chgData name="Alessandro Vizzarro" userId="46618d29a504188f" providerId="LiveId" clId="{9AB15744-DF9B-40A7-ACDC-D69EDC6F5357}" dt="2022-04-08T09:19:05.795" v="7099"/>
          <ac:spMkLst>
            <pc:docMk/>
            <pc:sldMk cId="2387826333" sldId="309"/>
            <ac:spMk id="8" creationId="{C5E948E2-4DC5-49BF-8FFA-69D63C1D68A5}"/>
          </ac:spMkLst>
        </pc:spChg>
        <pc:spChg chg="add del">
          <ac:chgData name="Alessandro Vizzarro" userId="46618d29a504188f" providerId="LiveId" clId="{9AB15744-DF9B-40A7-ACDC-D69EDC6F5357}" dt="2022-04-08T09:19:20.965" v="7102"/>
          <ac:spMkLst>
            <pc:docMk/>
            <pc:sldMk cId="2387826333" sldId="309"/>
            <ac:spMk id="9" creationId="{D4EE484C-A308-4B3F-9BBD-FF6A3A4F291D}"/>
          </ac:spMkLst>
        </pc:spChg>
        <pc:picChg chg="add mod">
          <ac:chgData name="Alessandro Vizzarro" userId="46618d29a504188f" providerId="LiveId" clId="{9AB15744-DF9B-40A7-ACDC-D69EDC6F5357}" dt="2022-04-08T09:33:37.431" v="7440" actId="1076"/>
          <ac:picMkLst>
            <pc:docMk/>
            <pc:sldMk cId="2387826333" sldId="309"/>
            <ac:picMk id="6" creationId="{3090E1BB-C34B-46A7-AC40-9DADEFF01F9D}"/>
          </ac:picMkLst>
        </pc:picChg>
        <pc:picChg chg="add mod">
          <ac:chgData name="Alessandro Vizzarro" userId="46618d29a504188f" providerId="LiveId" clId="{9AB15744-DF9B-40A7-ACDC-D69EDC6F5357}" dt="2022-04-08T09:34:57.255" v="7448" actId="1076"/>
          <ac:picMkLst>
            <pc:docMk/>
            <pc:sldMk cId="2387826333" sldId="309"/>
            <ac:picMk id="11" creationId="{AD1574B4-D520-4ED3-B50C-FA648C62588B}"/>
          </ac:picMkLst>
        </pc:picChg>
      </pc:sldChg>
      <pc:sldChg chg="addSp modSp new mod modAnim">
        <pc:chgData name="Alessandro Vizzarro" userId="46618d29a504188f" providerId="LiveId" clId="{9AB15744-DF9B-40A7-ACDC-D69EDC6F5357}" dt="2022-11-12T10:46:26.266" v="25235" actId="20577"/>
        <pc:sldMkLst>
          <pc:docMk/>
          <pc:sldMk cId="1143125261" sldId="310"/>
        </pc:sldMkLst>
        <pc:spChg chg="mod">
          <ac:chgData name="Alessandro Vizzarro" userId="46618d29a504188f" providerId="LiveId" clId="{9AB15744-DF9B-40A7-ACDC-D69EDC6F5357}" dt="2022-04-08T13:43:05.457" v="8959" actId="20577"/>
          <ac:spMkLst>
            <pc:docMk/>
            <pc:sldMk cId="1143125261" sldId="310"/>
            <ac:spMk id="2" creationId="{A7C7E1C6-93E7-4386-BBF6-6C7053B8E7E8}"/>
          </ac:spMkLst>
        </pc:spChg>
        <pc:spChg chg="add mod">
          <ac:chgData name="Alessandro Vizzarro" userId="46618d29a504188f" providerId="LiveId" clId="{9AB15744-DF9B-40A7-ACDC-D69EDC6F5357}" dt="2022-11-12T10:46:26.266" v="25235" actId="20577"/>
          <ac:spMkLst>
            <pc:docMk/>
            <pc:sldMk cId="1143125261" sldId="310"/>
            <ac:spMk id="4" creationId="{EB8D4000-282C-4627-B840-B77EDD5A2825}"/>
          </ac:spMkLst>
        </pc:spChg>
      </pc:sldChg>
      <pc:sldChg chg="addSp delSp modSp add mod modAnim">
        <pc:chgData name="Alessandro Vizzarro" userId="46618d29a504188f" providerId="LiveId" clId="{9AB15744-DF9B-40A7-ACDC-D69EDC6F5357}" dt="2022-04-12T21:19:40.707" v="14485" actId="1076"/>
        <pc:sldMkLst>
          <pc:docMk/>
          <pc:sldMk cId="2614464176" sldId="311"/>
        </pc:sldMkLst>
        <pc:spChg chg="mod">
          <ac:chgData name="Alessandro Vizzarro" userId="46618d29a504188f" providerId="LiveId" clId="{9AB15744-DF9B-40A7-ACDC-D69EDC6F5357}" dt="2022-04-12T20:31:59.773" v="14076" actId="20577"/>
          <ac:spMkLst>
            <pc:docMk/>
            <pc:sldMk cId="2614464176" sldId="311"/>
            <ac:spMk id="2" creationId="{42B6B3D5-4A58-2B4A-8111-EBDF45338C86}"/>
          </ac:spMkLst>
        </pc:spChg>
        <pc:spChg chg="mod">
          <ac:chgData name="Alessandro Vizzarro" userId="46618d29a504188f" providerId="LiveId" clId="{9AB15744-DF9B-40A7-ACDC-D69EDC6F5357}" dt="2022-04-12T21:19:24.364" v="14483" actId="1076"/>
          <ac:spMkLst>
            <pc:docMk/>
            <pc:sldMk cId="2614464176" sldId="311"/>
            <ac:spMk id="3" creationId="{38B1C37F-0903-CE4B-9610-053303EF806F}"/>
          </ac:spMkLst>
        </pc:spChg>
        <pc:spChg chg="add del mod">
          <ac:chgData name="Alessandro Vizzarro" userId="46618d29a504188f" providerId="LiveId" clId="{9AB15744-DF9B-40A7-ACDC-D69EDC6F5357}" dt="2022-04-12T21:17:41.477" v="14476" actId="34122"/>
          <ac:spMkLst>
            <pc:docMk/>
            <pc:sldMk cId="2614464176" sldId="311"/>
            <ac:spMk id="13" creationId="{343F1664-C30C-4095-B63A-4796BA2A3801}"/>
          </ac:spMkLst>
        </pc:spChg>
        <pc:grpChg chg="del mod">
          <ac:chgData name="Alessandro Vizzarro" userId="46618d29a504188f" providerId="LiveId" clId="{9AB15744-DF9B-40A7-ACDC-D69EDC6F5357}" dt="2022-04-12T21:17:04.364" v="14465" actId="478"/>
          <ac:grpSpMkLst>
            <pc:docMk/>
            <pc:sldMk cId="2614464176" sldId="311"/>
            <ac:grpSpMk id="15" creationId="{42B1BA8D-57AC-407E-B114-27B14A205934}"/>
          </ac:grpSpMkLst>
        </pc:grpChg>
        <pc:graphicFrameChg chg="add del mod">
          <ac:chgData name="Alessandro Vizzarro" userId="46618d29a504188f" providerId="LiveId" clId="{9AB15744-DF9B-40A7-ACDC-D69EDC6F5357}" dt="2022-04-08T13:57:32.877" v="9670"/>
          <ac:graphicFrameMkLst>
            <pc:docMk/>
            <pc:sldMk cId="2614464176" sldId="311"/>
            <ac:graphicFrameMk id="5" creationId="{1C8729B7-2020-4EE8-8CD4-A1E8281D4B61}"/>
          </ac:graphicFrameMkLst>
        </pc:graphicFrameChg>
        <pc:picChg chg="add mod">
          <ac:chgData name="Alessandro Vizzarro" userId="46618d29a504188f" providerId="LiveId" clId="{9AB15744-DF9B-40A7-ACDC-D69EDC6F5357}" dt="2022-04-12T21:19:36.412" v="14484" actId="1076"/>
          <ac:picMkLst>
            <pc:docMk/>
            <pc:sldMk cId="2614464176" sldId="311"/>
            <ac:picMk id="6" creationId="{BB503793-4465-419D-B12F-07D4F4B7BC72}"/>
          </ac:picMkLst>
        </pc:picChg>
        <pc:inkChg chg="add del">
          <ac:chgData name="Alessandro Vizzarro" userId="46618d29a504188f" providerId="LiveId" clId="{9AB15744-DF9B-40A7-ACDC-D69EDC6F5357}" dt="2022-04-12T21:07:59.510" v="14451" actId="9405"/>
          <ac:inkMkLst>
            <pc:docMk/>
            <pc:sldMk cId="2614464176" sldId="311"/>
            <ac:inkMk id="7" creationId="{5AA1F7D2-4223-44C0-83F5-603FBDA583DD}"/>
          </ac:inkMkLst>
        </pc:inkChg>
        <pc:inkChg chg="add del">
          <ac:chgData name="Alessandro Vizzarro" userId="46618d29a504188f" providerId="LiveId" clId="{9AB15744-DF9B-40A7-ACDC-D69EDC6F5357}" dt="2022-04-12T21:08:04.182" v="14453" actId="9405"/>
          <ac:inkMkLst>
            <pc:docMk/>
            <pc:sldMk cId="2614464176" sldId="311"/>
            <ac:inkMk id="8" creationId="{D19FE4A9-613D-4604-8C29-2066BA318B63}"/>
          </ac:inkMkLst>
        </pc:inkChg>
        <pc:inkChg chg="add del">
          <ac:chgData name="Alessandro Vizzarro" userId="46618d29a504188f" providerId="LiveId" clId="{9AB15744-DF9B-40A7-ACDC-D69EDC6F5357}" dt="2022-04-12T21:08:07.486" v="14455" actId="9405"/>
          <ac:inkMkLst>
            <pc:docMk/>
            <pc:sldMk cId="2614464176" sldId="311"/>
            <ac:inkMk id="9" creationId="{F704A7BB-C4D2-43ED-B7DF-3318A270CEA5}"/>
          </ac:inkMkLst>
        </pc:inkChg>
        <pc:inkChg chg="add del">
          <ac:chgData name="Alessandro Vizzarro" userId="46618d29a504188f" providerId="LiveId" clId="{9AB15744-DF9B-40A7-ACDC-D69EDC6F5357}" dt="2022-04-12T21:08:15.359" v="14457" actId="9405"/>
          <ac:inkMkLst>
            <pc:docMk/>
            <pc:sldMk cId="2614464176" sldId="311"/>
            <ac:inkMk id="10" creationId="{6EBC823A-9510-4D30-90CE-4AA30ED392AE}"/>
          </ac:inkMkLst>
        </pc:inkChg>
        <pc:inkChg chg="add del mod">
          <ac:chgData name="Alessandro Vizzarro" userId="46618d29a504188f" providerId="LiveId" clId="{9AB15744-DF9B-40A7-ACDC-D69EDC6F5357}" dt="2022-04-12T21:19:40.707" v="14485" actId="1076"/>
          <ac:inkMkLst>
            <pc:docMk/>
            <pc:sldMk cId="2614464176" sldId="311"/>
            <ac:inkMk id="11" creationId="{26F7A48B-D4D5-41D6-9F88-91FBDA61A77C}"/>
          </ac:inkMkLst>
        </pc:inkChg>
        <pc:inkChg chg="add mod">
          <ac:chgData name="Alessandro Vizzarro" userId="46618d29a504188f" providerId="LiveId" clId="{9AB15744-DF9B-40A7-ACDC-D69EDC6F5357}" dt="2022-04-12T21:08:28.139" v="14462"/>
          <ac:inkMkLst>
            <pc:docMk/>
            <pc:sldMk cId="2614464176" sldId="311"/>
            <ac:inkMk id="12" creationId="{2AA63FDF-E78C-4891-96CA-DADFE82ED609}"/>
          </ac:inkMkLst>
        </pc:inkChg>
        <pc:inkChg chg="add mod">
          <ac:chgData name="Alessandro Vizzarro" userId="46618d29a504188f" providerId="LiveId" clId="{9AB15744-DF9B-40A7-ACDC-D69EDC6F5357}" dt="2022-04-12T21:08:28.139" v="14462"/>
          <ac:inkMkLst>
            <pc:docMk/>
            <pc:sldMk cId="2614464176" sldId="311"/>
            <ac:inkMk id="13" creationId="{64CC015D-DCF2-4BA9-9DD1-27CFA907F817}"/>
          </ac:inkMkLst>
        </pc:inkChg>
        <pc:inkChg chg="add">
          <ac:chgData name="Alessandro Vizzarro" userId="46618d29a504188f" providerId="LiveId" clId="{9AB15744-DF9B-40A7-ACDC-D69EDC6F5357}" dt="2022-04-12T21:08:27.386" v="14461" actId="9405"/>
          <ac:inkMkLst>
            <pc:docMk/>
            <pc:sldMk cId="2614464176" sldId="311"/>
            <ac:inkMk id="14" creationId="{6991A98E-7BF5-434F-9E4E-64DF1E431E09}"/>
          </ac:inkMkLst>
        </pc:inkChg>
      </pc:sldChg>
      <pc:sldChg chg="addSp delSp modSp add del mod delAnim modAnim">
        <pc:chgData name="Alessandro Vizzarro" userId="46618d29a504188f" providerId="LiveId" clId="{9AB15744-DF9B-40A7-ACDC-D69EDC6F5357}" dt="2022-04-13T22:34:53.032" v="15931" actId="47"/>
        <pc:sldMkLst>
          <pc:docMk/>
          <pc:sldMk cId="1174369209" sldId="312"/>
        </pc:sldMkLst>
        <pc:spChg chg="mod">
          <ac:chgData name="Alessandro Vizzarro" userId="46618d29a504188f" providerId="LiveId" clId="{9AB15744-DF9B-40A7-ACDC-D69EDC6F5357}" dt="2022-04-10T16:18:56.099" v="9889" actId="20577"/>
          <ac:spMkLst>
            <pc:docMk/>
            <pc:sldMk cId="1174369209" sldId="312"/>
            <ac:spMk id="2" creationId="{42B6B3D5-4A58-2B4A-8111-EBDF45338C86}"/>
          </ac:spMkLst>
        </pc:spChg>
        <pc:spChg chg="mod">
          <ac:chgData name="Alessandro Vizzarro" userId="46618d29a504188f" providerId="LiveId" clId="{9AB15744-DF9B-40A7-ACDC-D69EDC6F5357}" dt="2022-04-10T17:07:08.826" v="10361" actId="20577"/>
          <ac:spMkLst>
            <pc:docMk/>
            <pc:sldMk cId="1174369209" sldId="312"/>
            <ac:spMk id="3" creationId="{38B1C37F-0903-CE4B-9610-053303EF806F}"/>
          </ac:spMkLst>
        </pc:spChg>
        <pc:picChg chg="del">
          <ac:chgData name="Alessandro Vizzarro" userId="46618d29a504188f" providerId="LiveId" clId="{9AB15744-DF9B-40A7-ACDC-D69EDC6F5357}" dt="2022-04-10T16:20:23.911" v="10008" actId="478"/>
          <ac:picMkLst>
            <pc:docMk/>
            <pc:sldMk cId="1174369209" sldId="312"/>
            <ac:picMk id="6" creationId="{3090E1BB-C34B-46A7-AC40-9DADEFF01F9D}"/>
          </ac:picMkLst>
        </pc:picChg>
        <pc:picChg chg="add mod">
          <ac:chgData name="Alessandro Vizzarro" userId="46618d29a504188f" providerId="LiveId" clId="{9AB15744-DF9B-40A7-ACDC-D69EDC6F5357}" dt="2022-04-10T16:25:19.811" v="10355" actId="1440"/>
          <ac:picMkLst>
            <pc:docMk/>
            <pc:sldMk cId="1174369209" sldId="312"/>
            <ac:picMk id="7" creationId="{386360AC-61FE-4807-8CE7-1DD91411176A}"/>
          </ac:picMkLst>
        </pc:picChg>
        <pc:picChg chg="del">
          <ac:chgData name="Alessandro Vizzarro" userId="46618d29a504188f" providerId="LiveId" clId="{9AB15744-DF9B-40A7-ACDC-D69EDC6F5357}" dt="2022-04-10T16:20:24.574" v="10009" actId="478"/>
          <ac:picMkLst>
            <pc:docMk/>
            <pc:sldMk cId="1174369209" sldId="312"/>
            <ac:picMk id="11" creationId="{AD1574B4-D520-4ED3-B50C-FA648C62588B}"/>
          </ac:picMkLst>
        </pc:picChg>
      </pc:sldChg>
      <pc:sldChg chg="new del">
        <pc:chgData name="Alessandro Vizzarro" userId="46618d29a504188f" providerId="LiveId" clId="{9AB15744-DF9B-40A7-ACDC-D69EDC6F5357}" dt="2022-04-13T22:34:53.032" v="15931" actId="47"/>
        <pc:sldMkLst>
          <pc:docMk/>
          <pc:sldMk cId="1079742344" sldId="313"/>
        </pc:sldMkLst>
      </pc:sldChg>
      <pc:sldChg chg="new del">
        <pc:chgData name="Alessandro Vizzarro" userId="46618d29a504188f" providerId="LiveId" clId="{9AB15744-DF9B-40A7-ACDC-D69EDC6F5357}" dt="2022-04-12T22:14:50.759" v="14488" actId="47"/>
        <pc:sldMkLst>
          <pc:docMk/>
          <pc:sldMk cId="670996029" sldId="314"/>
        </pc:sldMkLst>
      </pc:sldChg>
      <pc:sldChg chg="delSp modSp add mod ord modAnim">
        <pc:chgData name="Alessandro Vizzarro" userId="46618d29a504188f" providerId="LiveId" clId="{9AB15744-DF9B-40A7-ACDC-D69EDC6F5357}" dt="2022-04-13T20:18:31.325" v="15915" actId="5793"/>
        <pc:sldMkLst>
          <pc:docMk/>
          <pc:sldMk cId="3931728948" sldId="314"/>
        </pc:sldMkLst>
        <pc:spChg chg="mod">
          <ac:chgData name="Alessandro Vizzarro" userId="46618d29a504188f" providerId="LiveId" clId="{9AB15744-DF9B-40A7-ACDC-D69EDC6F5357}" dt="2022-04-12T22:17:07.387" v="14499" actId="20577"/>
          <ac:spMkLst>
            <pc:docMk/>
            <pc:sldMk cId="3931728948" sldId="314"/>
            <ac:spMk id="5" creationId="{EBDF72DF-C578-9A45-9209-14471E6E6717}"/>
          </ac:spMkLst>
        </pc:spChg>
        <pc:spChg chg="mod">
          <ac:chgData name="Alessandro Vizzarro" userId="46618d29a504188f" providerId="LiveId" clId="{9AB15744-DF9B-40A7-ACDC-D69EDC6F5357}" dt="2022-04-13T20:18:31.325" v="15915" actId="5793"/>
          <ac:spMkLst>
            <pc:docMk/>
            <pc:sldMk cId="3931728948" sldId="314"/>
            <ac:spMk id="8" creationId="{2EA0C275-3B02-425F-82EB-99767E082061}"/>
          </ac:spMkLst>
        </pc:spChg>
        <pc:picChg chg="del">
          <ac:chgData name="Alessandro Vizzarro" userId="46618d29a504188f" providerId="LiveId" clId="{9AB15744-DF9B-40A7-ACDC-D69EDC6F5357}" dt="2022-04-12T22:30:45.070" v="15687" actId="478"/>
          <ac:picMkLst>
            <pc:docMk/>
            <pc:sldMk cId="3931728948" sldId="314"/>
            <ac:picMk id="3" creationId="{F3F0790B-8C2E-4A32-85B7-791B60F1D82C}"/>
          </ac:picMkLst>
        </pc:picChg>
      </pc:sldChg>
      <pc:sldChg chg="addSp delSp modSp add mod ord delAnim">
        <pc:chgData name="Alessandro Vizzarro" userId="46618d29a504188f" providerId="LiveId" clId="{9AB15744-DF9B-40A7-ACDC-D69EDC6F5357}" dt="2022-04-14T22:57:29.369" v="15941" actId="1076"/>
        <pc:sldMkLst>
          <pc:docMk/>
          <pc:sldMk cId="3330343601" sldId="315"/>
        </pc:sldMkLst>
        <pc:spChg chg="mod">
          <ac:chgData name="Alessandro Vizzarro" userId="46618d29a504188f" providerId="LiveId" clId="{9AB15744-DF9B-40A7-ACDC-D69EDC6F5357}" dt="2022-04-12T22:31:13.175" v="15707" actId="20577"/>
          <ac:spMkLst>
            <pc:docMk/>
            <pc:sldMk cId="3330343601" sldId="315"/>
            <ac:spMk id="2" creationId="{42B6B3D5-4A58-2B4A-8111-EBDF45338C86}"/>
          </ac:spMkLst>
        </pc:spChg>
        <pc:spChg chg="del mod">
          <ac:chgData name="Alessandro Vizzarro" userId="46618d29a504188f" providerId="LiveId" clId="{9AB15744-DF9B-40A7-ACDC-D69EDC6F5357}" dt="2022-04-13T22:32:10.735" v="15924" actId="478"/>
          <ac:spMkLst>
            <pc:docMk/>
            <pc:sldMk cId="3330343601" sldId="315"/>
            <ac:spMk id="3" creationId="{38B1C37F-0903-CE4B-9610-053303EF806F}"/>
          </ac:spMkLst>
        </pc:spChg>
        <pc:picChg chg="add mod">
          <ac:chgData name="Alessandro Vizzarro" userId="46618d29a504188f" providerId="LiveId" clId="{9AB15744-DF9B-40A7-ACDC-D69EDC6F5357}" dt="2022-04-14T22:57:29.369" v="15941" actId="1076"/>
          <ac:picMkLst>
            <pc:docMk/>
            <pc:sldMk cId="3330343601" sldId="315"/>
            <ac:picMk id="5" creationId="{99996C12-97DD-4AC3-8D77-02E52C83EEF7}"/>
          </ac:picMkLst>
        </pc:picChg>
        <pc:picChg chg="del">
          <ac:chgData name="Alessandro Vizzarro" userId="46618d29a504188f" providerId="LiveId" clId="{9AB15744-DF9B-40A7-ACDC-D69EDC6F5357}" dt="2022-04-13T22:31:48.562" v="15916" actId="478"/>
          <ac:picMkLst>
            <pc:docMk/>
            <pc:sldMk cId="3330343601" sldId="315"/>
            <ac:picMk id="6" creationId="{BB503793-4465-419D-B12F-07D4F4B7BC72}"/>
          </ac:picMkLst>
        </pc:picChg>
        <pc:picChg chg="add del mod">
          <ac:chgData name="Alessandro Vizzarro" userId="46618d29a504188f" providerId="LiveId" clId="{9AB15744-DF9B-40A7-ACDC-D69EDC6F5357}" dt="2022-04-14T22:56:19.955" v="15932" actId="478"/>
          <ac:picMkLst>
            <pc:docMk/>
            <pc:sldMk cId="3330343601" sldId="315"/>
            <ac:picMk id="7" creationId="{A1EBD45E-858E-4D9B-BAB4-C2C3832BEA53}"/>
          </ac:picMkLst>
        </pc:picChg>
        <pc:inkChg chg="del">
          <ac:chgData name="Alessandro Vizzarro" userId="46618d29a504188f" providerId="LiveId" clId="{9AB15744-DF9B-40A7-ACDC-D69EDC6F5357}" dt="2022-04-13T22:31:52.347" v="15917" actId="478"/>
          <ac:inkMkLst>
            <pc:docMk/>
            <pc:sldMk cId="3330343601" sldId="315"/>
            <ac:inkMk id="11" creationId="{26F7A48B-D4D5-41D6-9F88-91FBDA61A77C}"/>
          </ac:inkMkLst>
        </pc:inkChg>
        <pc:inkChg chg="del">
          <ac:chgData name="Alessandro Vizzarro" userId="46618d29a504188f" providerId="LiveId" clId="{9AB15744-DF9B-40A7-ACDC-D69EDC6F5357}" dt="2022-04-13T22:32:15.783" v="15925" actId="478"/>
          <ac:inkMkLst>
            <pc:docMk/>
            <pc:sldMk cId="3330343601" sldId="315"/>
            <ac:inkMk id="14" creationId="{6991A98E-7BF5-434F-9E4E-64DF1E431E09}"/>
          </ac:inkMkLst>
        </pc:inkChg>
      </pc:sldChg>
      <pc:sldChg chg="modSp add mod ord">
        <pc:chgData name="Alessandro Vizzarro" userId="46618d29a504188f" providerId="LiveId" clId="{9AB15744-DF9B-40A7-ACDC-D69EDC6F5357}" dt="2022-11-12T10:20:49.859" v="23768"/>
        <pc:sldMkLst>
          <pc:docMk/>
          <pc:sldMk cId="1986140932" sldId="316"/>
        </pc:sldMkLst>
        <pc:spChg chg="mod">
          <ac:chgData name="Alessandro Vizzarro" userId="46618d29a504188f" providerId="LiveId" clId="{9AB15744-DF9B-40A7-ACDC-D69EDC6F5357}" dt="2022-11-12T10:20:16.749" v="23766" actId="14100"/>
          <ac:spMkLst>
            <pc:docMk/>
            <pc:sldMk cId="1986140932" sldId="316"/>
            <ac:spMk id="3" creationId="{38B1C37F-0903-CE4B-9610-053303EF806F}"/>
          </ac:spMkLst>
        </pc:spChg>
        <pc:picChg chg="mod">
          <ac:chgData name="Alessandro Vizzarro" userId="46618d29a504188f" providerId="LiveId" clId="{9AB15744-DF9B-40A7-ACDC-D69EDC6F5357}" dt="2022-11-12T10:20:12.274" v="23765" actId="1076"/>
          <ac:picMkLst>
            <pc:docMk/>
            <pc:sldMk cId="1986140932" sldId="316"/>
            <ac:picMk id="6" creationId="{BB503793-4465-419D-B12F-07D4F4B7BC72}"/>
          </ac:picMkLst>
        </pc:picChg>
        <pc:inkChg chg="mod">
          <ac:chgData name="Alessandro Vizzarro" userId="46618d29a504188f" providerId="LiveId" clId="{9AB15744-DF9B-40A7-ACDC-D69EDC6F5357}" dt="2022-11-12T10:20:12.274" v="23765" actId="1076"/>
          <ac:inkMkLst>
            <pc:docMk/>
            <pc:sldMk cId="1986140932" sldId="316"/>
            <ac:inkMk id="11" creationId="{26F7A48B-D4D5-41D6-9F88-91FBDA61A77C}"/>
          </ac:inkMkLst>
        </pc:inkChg>
      </pc:sldChg>
      <pc:sldChg chg="new del">
        <pc:chgData name="Alessandro Vizzarro" userId="46618d29a504188f" providerId="LiveId" clId="{9AB15744-DF9B-40A7-ACDC-D69EDC6F5357}" dt="2022-04-13T22:34:51.272" v="15930" actId="680"/>
        <pc:sldMkLst>
          <pc:docMk/>
          <pc:sldMk cId="3764252769" sldId="316"/>
        </pc:sldMkLst>
      </pc:sldChg>
      <pc:sldChg chg="addSp delSp modSp add mod ord modAnim">
        <pc:chgData name="Alessandro Vizzarro" userId="46618d29a504188f" providerId="LiveId" clId="{9AB15744-DF9B-40A7-ACDC-D69EDC6F5357}" dt="2022-11-11T14:00:55.599" v="23763" actId="20577"/>
        <pc:sldMkLst>
          <pc:docMk/>
          <pc:sldMk cId="942831593" sldId="317"/>
        </pc:sldMkLst>
        <pc:spChg chg="add del">
          <ac:chgData name="Alessandro Vizzarro" userId="46618d29a504188f" providerId="LiveId" clId="{9AB15744-DF9B-40A7-ACDC-D69EDC6F5357}" dt="2022-04-17T23:31:54.814" v="16603"/>
          <ac:spMkLst>
            <pc:docMk/>
            <pc:sldMk cId="942831593" sldId="317"/>
            <ac:spMk id="2" creationId="{154BA793-D91E-4A6D-B111-C6A39BFD4D94}"/>
          </ac:spMkLst>
        </pc:spChg>
        <pc:spChg chg="add del">
          <ac:chgData name="Alessandro Vizzarro" userId="46618d29a504188f" providerId="LiveId" clId="{9AB15744-DF9B-40A7-ACDC-D69EDC6F5357}" dt="2022-04-17T23:47:15.660" v="16847"/>
          <ac:spMkLst>
            <pc:docMk/>
            <pc:sldMk cId="942831593" sldId="317"/>
            <ac:spMk id="3" creationId="{244D1402-4EE9-421D-9789-EA32B4AFAF03}"/>
          </ac:spMkLst>
        </pc:spChg>
        <pc:spChg chg="mod">
          <ac:chgData name="Alessandro Vizzarro" userId="46618d29a504188f" providerId="LiveId" clId="{9AB15744-DF9B-40A7-ACDC-D69EDC6F5357}" dt="2022-04-17T23:26:40.095" v="15962" actId="20577"/>
          <ac:spMkLst>
            <pc:docMk/>
            <pc:sldMk cId="942831593" sldId="317"/>
            <ac:spMk id="5" creationId="{EBDF72DF-C578-9A45-9209-14471E6E6717}"/>
          </ac:spMkLst>
        </pc:spChg>
        <pc:spChg chg="mod">
          <ac:chgData name="Alessandro Vizzarro" userId="46618d29a504188f" providerId="LiveId" clId="{9AB15744-DF9B-40A7-ACDC-D69EDC6F5357}" dt="2022-11-11T14:00:55.599" v="23763" actId="20577"/>
          <ac:spMkLst>
            <pc:docMk/>
            <pc:sldMk cId="942831593" sldId="317"/>
            <ac:spMk id="7" creationId="{97BAFD6D-60C2-4F32-9CA5-7EA05A1F5FE7}"/>
          </ac:spMkLst>
        </pc:spChg>
      </pc:sldChg>
      <pc:sldChg chg="modSp add mod ord modAnim">
        <pc:chgData name="Alessandro Vizzarro" userId="46618d29a504188f" providerId="LiveId" clId="{9AB15744-DF9B-40A7-ACDC-D69EDC6F5357}" dt="2022-04-20T19:43:49.117" v="18370" actId="20577"/>
        <pc:sldMkLst>
          <pc:docMk/>
          <pc:sldMk cId="43951164" sldId="318"/>
        </pc:sldMkLst>
        <pc:spChg chg="mod">
          <ac:chgData name="Alessandro Vizzarro" userId="46618d29a504188f" providerId="LiveId" clId="{9AB15744-DF9B-40A7-ACDC-D69EDC6F5357}" dt="2022-04-19T22:02:01.694" v="17301" actId="20577"/>
          <ac:spMkLst>
            <pc:docMk/>
            <pc:sldMk cId="43951164" sldId="318"/>
            <ac:spMk id="5" creationId="{EBDF72DF-C578-9A45-9209-14471E6E6717}"/>
          </ac:spMkLst>
        </pc:spChg>
        <pc:spChg chg="mod">
          <ac:chgData name="Alessandro Vizzarro" userId="46618d29a504188f" providerId="LiveId" clId="{9AB15744-DF9B-40A7-ACDC-D69EDC6F5357}" dt="2022-04-20T19:43:49.117" v="18370" actId="20577"/>
          <ac:spMkLst>
            <pc:docMk/>
            <pc:sldMk cId="43951164" sldId="318"/>
            <ac:spMk id="8" creationId="{2EA0C275-3B02-425F-82EB-99767E082061}"/>
          </ac:spMkLst>
        </pc:spChg>
      </pc:sldChg>
      <pc:sldChg chg="modSp add mod ord modAnim">
        <pc:chgData name="Alessandro Vizzarro" userId="46618d29a504188f" providerId="LiveId" clId="{9AB15744-DF9B-40A7-ACDC-D69EDC6F5357}" dt="2022-04-20T20:12:17.218" v="19910" actId="20577"/>
        <pc:sldMkLst>
          <pc:docMk/>
          <pc:sldMk cId="3415283431" sldId="319"/>
        </pc:sldMkLst>
        <pc:spChg chg="mod">
          <ac:chgData name="Alessandro Vizzarro" userId="46618d29a504188f" providerId="LiveId" clId="{9AB15744-DF9B-40A7-ACDC-D69EDC6F5357}" dt="2022-04-20T20:05:21.167" v="18522" actId="20577"/>
          <ac:spMkLst>
            <pc:docMk/>
            <pc:sldMk cId="3415283431" sldId="319"/>
            <ac:spMk id="5" creationId="{EBDF72DF-C578-9A45-9209-14471E6E6717}"/>
          </ac:spMkLst>
        </pc:spChg>
        <pc:spChg chg="mod">
          <ac:chgData name="Alessandro Vizzarro" userId="46618d29a504188f" providerId="LiveId" clId="{9AB15744-DF9B-40A7-ACDC-D69EDC6F5357}" dt="2022-04-20T20:12:17.218" v="19910" actId="20577"/>
          <ac:spMkLst>
            <pc:docMk/>
            <pc:sldMk cId="3415283431" sldId="319"/>
            <ac:spMk id="7" creationId="{97BAFD6D-60C2-4F32-9CA5-7EA05A1F5FE7}"/>
          </ac:spMkLst>
        </pc:spChg>
      </pc:sldChg>
      <pc:sldChg chg="addSp delSp modSp add mod ord delAnim">
        <pc:chgData name="Alessandro Vizzarro" userId="46618d29a504188f" providerId="LiveId" clId="{9AB15744-DF9B-40A7-ACDC-D69EDC6F5357}" dt="2022-04-20T20:48:36.568" v="19956" actId="478"/>
        <pc:sldMkLst>
          <pc:docMk/>
          <pc:sldMk cId="977759027" sldId="320"/>
        </pc:sldMkLst>
        <pc:spChg chg="mod">
          <ac:chgData name="Alessandro Vizzarro" userId="46618d29a504188f" providerId="LiveId" clId="{9AB15744-DF9B-40A7-ACDC-D69EDC6F5357}" dt="2022-04-20T20:47:55.412" v="19947" actId="20577"/>
          <ac:spMkLst>
            <pc:docMk/>
            <pc:sldMk cId="977759027" sldId="320"/>
            <ac:spMk id="2" creationId="{42B6B3D5-4A58-2B4A-8111-EBDF45338C86}"/>
          </ac:spMkLst>
        </pc:spChg>
        <pc:spChg chg="del mod">
          <ac:chgData name="Alessandro Vizzarro" userId="46618d29a504188f" providerId="LiveId" clId="{9AB15744-DF9B-40A7-ACDC-D69EDC6F5357}" dt="2022-04-20T20:48:36.568" v="19956" actId="478"/>
          <ac:spMkLst>
            <pc:docMk/>
            <pc:sldMk cId="977759027" sldId="320"/>
            <ac:spMk id="3" creationId="{38B1C37F-0903-CE4B-9610-053303EF806F}"/>
          </ac:spMkLst>
        </pc:spChg>
        <pc:picChg chg="del">
          <ac:chgData name="Alessandro Vizzarro" userId="46618d29a504188f" providerId="LiveId" clId="{9AB15744-DF9B-40A7-ACDC-D69EDC6F5357}" dt="2022-04-20T20:47:58.306" v="19948" actId="478"/>
          <ac:picMkLst>
            <pc:docMk/>
            <pc:sldMk cId="977759027" sldId="320"/>
            <ac:picMk id="6" creationId="{BB503793-4465-419D-B12F-07D4F4B7BC72}"/>
          </ac:picMkLst>
        </pc:picChg>
        <pc:picChg chg="add mod">
          <ac:chgData name="Alessandro Vizzarro" userId="46618d29a504188f" providerId="LiveId" clId="{9AB15744-DF9B-40A7-ACDC-D69EDC6F5357}" dt="2022-04-20T20:48:19.665" v="19953" actId="1076"/>
          <ac:picMkLst>
            <pc:docMk/>
            <pc:sldMk cId="977759027" sldId="320"/>
            <ac:picMk id="7" creationId="{126F78C4-A3AC-4197-AC9A-CA6F5344CED0}"/>
          </ac:picMkLst>
        </pc:picChg>
        <pc:inkChg chg="del">
          <ac:chgData name="Alessandro Vizzarro" userId="46618d29a504188f" providerId="LiveId" clId="{9AB15744-DF9B-40A7-ACDC-D69EDC6F5357}" dt="2022-04-20T20:48:00.684" v="19949" actId="478"/>
          <ac:inkMkLst>
            <pc:docMk/>
            <pc:sldMk cId="977759027" sldId="320"/>
            <ac:inkMk id="11" creationId="{26F7A48B-D4D5-41D6-9F88-91FBDA61A77C}"/>
          </ac:inkMkLst>
        </pc:inkChg>
      </pc:sldChg>
      <pc:sldChg chg="addSp delSp modSp add mod ord modAnim">
        <pc:chgData name="Alessandro Vizzarro" userId="46618d29a504188f" providerId="LiveId" clId="{9AB15744-DF9B-40A7-ACDC-D69EDC6F5357}" dt="2022-11-09T10:30:54.182" v="22694" actId="20577"/>
        <pc:sldMkLst>
          <pc:docMk/>
          <pc:sldMk cId="1460832040" sldId="321"/>
        </pc:sldMkLst>
        <pc:spChg chg="add del">
          <ac:chgData name="Alessandro Vizzarro" userId="46618d29a504188f" providerId="LiveId" clId="{9AB15744-DF9B-40A7-ACDC-D69EDC6F5357}" dt="2022-04-20T20:52:25.281" v="20379"/>
          <ac:spMkLst>
            <pc:docMk/>
            <pc:sldMk cId="1460832040" sldId="321"/>
            <ac:spMk id="2" creationId="{548B8DBA-A059-4331-81C9-4698087D00A9}"/>
          </ac:spMkLst>
        </pc:spChg>
        <pc:spChg chg="mod">
          <ac:chgData name="Alessandro Vizzarro" userId="46618d29a504188f" providerId="LiveId" clId="{9AB15744-DF9B-40A7-ACDC-D69EDC6F5357}" dt="2022-04-20T20:50:02.875" v="19995" actId="20577"/>
          <ac:spMkLst>
            <pc:docMk/>
            <pc:sldMk cId="1460832040" sldId="321"/>
            <ac:spMk id="5" creationId="{EBDF72DF-C578-9A45-9209-14471E6E6717}"/>
          </ac:spMkLst>
        </pc:spChg>
        <pc:spChg chg="mod">
          <ac:chgData name="Alessandro Vizzarro" userId="46618d29a504188f" providerId="LiveId" clId="{9AB15744-DF9B-40A7-ACDC-D69EDC6F5357}" dt="2022-11-09T10:30:54.182" v="22694" actId="20577"/>
          <ac:spMkLst>
            <pc:docMk/>
            <pc:sldMk cId="1460832040" sldId="321"/>
            <ac:spMk id="8" creationId="{2EA0C275-3B02-425F-82EB-99767E082061}"/>
          </ac:spMkLst>
        </pc:spChg>
      </pc:sldChg>
      <pc:sldChg chg="addSp modSp new mod modAnim">
        <pc:chgData name="Alessandro Vizzarro" userId="46618d29a504188f" providerId="LiveId" clId="{9AB15744-DF9B-40A7-ACDC-D69EDC6F5357}" dt="2022-11-12T10:36:36.422" v="24387" actId="20577"/>
        <pc:sldMkLst>
          <pc:docMk/>
          <pc:sldMk cId="3820137651" sldId="322"/>
        </pc:sldMkLst>
        <pc:spChg chg="mod">
          <ac:chgData name="Alessandro Vizzarro" userId="46618d29a504188f" providerId="LiveId" clId="{9AB15744-DF9B-40A7-ACDC-D69EDC6F5357}" dt="2022-11-06T15:14:03.935" v="21179" actId="20577"/>
          <ac:spMkLst>
            <pc:docMk/>
            <pc:sldMk cId="3820137651" sldId="322"/>
            <ac:spMk id="3" creationId="{2FE5CD37-4B4E-38AF-FFE7-E8C23D574196}"/>
          </ac:spMkLst>
        </pc:spChg>
        <pc:spChg chg="add mod">
          <ac:chgData name="Alessandro Vizzarro" userId="46618d29a504188f" providerId="LiveId" clId="{9AB15744-DF9B-40A7-ACDC-D69EDC6F5357}" dt="2022-11-12T10:36:36.422" v="24387" actId="20577"/>
          <ac:spMkLst>
            <pc:docMk/>
            <pc:sldMk cId="3820137651" sldId="322"/>
            <ac:spMk id="4" creationId="{943D8B90-4986-06BD-0266-4C92D3F10DB6}"/>
          </ac:spMkLst>
        </pc:spChg>
      </pc:sldChg>
      <pc:sldChg chg="addSp delSp modSp add mod ord modAnim">
        <pc:chgData name="Alessandro Vizzarro" userId="46618d29a504188f" providerId="LiveId" clId="{9AB15744-DF9B-40A7-ACDC-D69EDC6F5357}" dt="2022-11-12T10:36:49.478" v="24389"/>
        <pc:sldMkLst>
          <pc:docMk/>
          <pc:sldMk cId="2652548966" sldId="323"/>
        </pc:sldMkLst>
        <pc:spChg chg="add del">
          <ac:chgData name="Alessandro Vizzarro" userId="46618d29a504188f" providerId="LiveId" clId="{9AB15744-DF9B-40A7-ACDC-D69EDC6F5357}" dt="2022-11-09T14:41:13.092" v="23658"/>
          <ac:spMkLst>
            <pc:docMk/>
            <pc:sldMk cId="2652548966" sldId="323"/>
            <ac:spMk id="2" creationId="{4CA3D6DE-32C0-E27F-AD22-97B3D35A5F81}"/>
          </ac:spMkLst>
        </pc:spChg>
        <pc:spChg chg="add del">
          <ac:chgData name="Alessandro Vizzarro" userId="46618d29a504188f" providerId="LiveId" clId="{9AB15744-DF9B-40A7-ACDC-D69EDC6F5357}" dt="2022-11-09T14:42:45.973" v="23687"/>
          <ac:spMkLst>
            <pc:docMk/>
            <pc:sldMk cId="2652548966" sldId="323"/>
            <ac:spMk id="3" creationId="{02F71CEB-72F4-FE9C-B8A8-D48868E9B766}"/>
          </ac:spMkLst>
        </pc:spChg>
        <pc:spChg chg="mod">
          <ac:chgData name="Alessandro Vizzarro" userId="46618d29a504188f" providerId="LiveId" clId="{9AB15744-DF9B-40A7-ACDC-D69EDC6F5357}" dt="2022-11-09T14:32:56.047" v="22747" actId="20577"/>
          <ac:spMkLst>
            <pc:docMk/>
            <pc:sldMk cId="2652548966" sldId="323"/>
            <ac:spMk id="5" creationId="{EBDF72DF-C578-9A45-9209-14471E6E6717}"/>
          </ac:spMkLst>
        </pc:spChg>
        <pc:spChg chg="mod">
          <ac:chgData name="Alessandro Vizzarro" userId="46618d29a504188f" providerId="LiveId" clId="{9AB15744-DF9B-40A7-ACDC-D69EDC6F5357}" dt="2022-11-09T14:56:21.596" v="23750" actId="20577"/>
          <ac:spMkLst>
            <pc:docMk/>
            <pc:sldMk cId="2652548966" sldId="323"/>
            <ac:spMk id="8" creationId="{2EA0C275-3B02-425F-82EB-99767E082061}"/>
          </ac:spMkLst>
        </pc:spChg>
      </pc:sldChg>
      <pc:sldChg chg="modSp add mod modAnim">
        <pc:chgData name="Alessandro Vizzarro" userId="46618d29a504188f" providerId="LiveId" clId="{9AB15744-DF9B-40A7-ACDC-D69EDC6F5357}" dt="2022-11-12T10:42:16.412" v="25010" actId="20577"/>
        <pc:sldMkLst>
          <pc:docMk/>
          <pc:sldMk cId="2592305074" sldId="324"/>
        </pc:sldMkLst>
        <pc:spChg chg="mod">
          <ac:chgData name="Alessandro Vizzarro" userId="46618d29a504188f" providerId="LiveId" clId="{9AB15744-DF9B-40A7-ACDC-D69EDC6F5357}" dt="2022-11-12T10:42:16.412" v="25010" actId="20577"/>
          <ac:spMkLst>
            <pc:docMk/>
            <pc:sldMk cId="2592305074" sldId="324"/>
            <ac:spMk id="4" creationId="{943D8B90-4986-06BD-0266-4C92D3F10DB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2626F8E-27B2-554E-AE98-84AD4A835E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CB9E519D-BA9F-1D41-A6CA-AC070A8D8C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791233-DD86-FB46-BACD-C40701FACB6B}" type="datetimeFigureOut">
              <a:rPr lang="it-IT" smtClean="0"/>
              <a:t>12/11/2022</a:t>
            </a:fld>
            <a:endParaRPr lang="it-IT"/>
          </a:p>
        </p:txBody>
      </p:sp>
      <p:sp>
        <p:nvSpPr>
          <p:cNvPr id="4" name="Segnaposto piè di pagina 3">
            <a:extLst>
              <a:ext uri="{FF2B5EF4-FFF2-40B4-BE49-F238E27FC236}">
                <a16:creationId xmlns:a16="http://schemas.microsoft.com/office/drawing/2014/main" id="{997B4B65-99DE-C147-AEC7-CACA879577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8B474C87-A405-0343-B7D3-A418BC8420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A28-8FA5-A94A-8A32-AAC2E97AE44E}" type="slidenum">
              <a:rPr lang="it-IT" smtClean="0"/>
              <a:t>‹N›</a:t>
            </a:fld>
            <a:endParaRPr lang="it-IT"/>
          </a:p>
        </p:txBody>
      </p:sp>
    </p:spTree>
    <p:extLst>
      <p:ext uri="{BB962C8B-B14F-4D97-AF65-F5344CB8AC3E}">
        <p14:creationId xmlns:p14="http://schemas.microsoft.com/office/powerpoint/2010/main" val="2041489738"/>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21:08:18.081"/>
    </inkml:context>
    <inkml:brush xml:id="br0">
      <inkml:brushProperty name="width" value="0.05" units="cm"/>
      <inkml:brushProperty name="height" value="0.05" units="cm"/>
      <inkml:brushProperty name="color" value="#E71224"/>
    </inkml:brush>
  </inkml:definitions>
  <inkml:trace contextRef="#ctx0" brushRef="#br0">1 1 24575,'47'114'0,"-17"-36"0,-14-41 0,-2-8 0,-1 1 0,-1 0 0,-2 1 0,0 0 0,-3 1 0,7 52 0,-14-80 0,0 2 0,0 1 0,1 0 0,-1-1 0,1 1 0,1-1 0,3 11 0,-4-15 0,0 0 0,0 0 0,1 0 0,-1 0 0,1-1 0,-1 1 0,1 0 0,0-1 0,0 1 0,-1-1 0,1 0 0,0 1 0,0-1 0,1 0 0,-1 0 0,0 0 0,0-1 0,0 1 0,0 0 0,1-1 0,-1 1 0,5-1 0,43 3 0,0-1 0,55-7 0,9 0 0,2460 6 0,-2569-2 1,1 1 0,-1-1 0,0 0 0,0 0 0,1 0-1,-1-1 1,0 1 0,0-1 0,0-1 0,-1 1 0,1-1 0,0 0-1,-1 0 1,0 0 0,0 0 0,0-1 0,0 0 0,0 0 0,-1 0-1,1 0 1,3-7 0,6-11-15,-2 0-1,0 0 1,12-39-1,12-25-1311,-19 57-5500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21:08:27.38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21:08:18.081"/>
    </inkml:context>
    <inkml:brush xml:id="br0">
      <inkml:brushProperty name="width" value="0.05" units="cm"/>
      <inkml:brushProperty name="height" value="0.05" units="cm"/>
      <inkml:brushProperty name="color" value="#E71224"/>
    </inkml:brush>
  </inkml:definitions>
  <inkml:trace contextRef="#ctx0" brushRef="#br0">1 1 24575,'47'114'0,"-17"-36"0,-14-41 0,-2-8 0,-1 1 0,-1 0 0,-2 1 0,0 0 0,-3 1 0,7 52 0,-14-80 0,0 2 0,0 1 0,1 0 0,-1-1 0,1 1 0,1-1 0,3 11 0,-4-15 0,0 0 0,0 0 0,1 0 0,-1 0 0,1-1 0,-1 1 0,1 0 0,0-1 0,0 1 0,-1-1 0,1 0 0,0 1 0,0-1 0,1 0 0,-1 0 0,0 0 0,0-1 0,0 1 0,0 0 0,1-1 0,-1 1 0,5-1 0,43 3 0,0-1 0,55-7 0,9 0 0,2460 6 0,-2569-2 1,1 1 0,-1-1 0,0 0 0,0 0 0,1 0-1,-1-1 1,0 1 0,0-1 0,0-1 0,-1 1 0,1-1 0,0 0-1,-1 0 1,0 0 0,0 0 0,0-1 0,0 0 0,0 0 0,-1 0-1,1 0 1,3-7 0,6-11-15,-2 0-1,0 0 1,12-39-1,12-25-1311,-19 57-5500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21:08:27.38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21:08:27.38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3A30C9-4AE3-BA45-866C-CE70A28FBE3D}" type="datetimeFigureOut">
              <a:rPr lang="it-IT" smtClean="0"/>
              <a:t>12/11/2022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726CEC-D848-B04E-8275-052133D4B7E9}" type="slidenum">
              <a:rPr lang="it-IT" smtClean="0"/>
              <a:t>‹N›</a:t>
            </a:fld>
            <a:endParaRPr lang="it-IT"/>
          </a:p>
        </p:txBody>
      </p:sp>
    </p:spTree>
    <p:extLst>
      <p:ext uri="{BB962C8B-B14F-4D97-AF65-F5344CB8AC3E}">
        <p14:creationId xmlns:p14="http://schemas.microsoft.com/office/powerpoint/2010/main" val="1279640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1730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7718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940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7757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CE116501-2B67-B84A-8951-927F1C3CEAC1}"/>
              </a:ext>
            </a:extLst>
          </p:cNvPr>
          <p:cNvSpPr>
            <a:spLocks noGrp="1"/>
          </p:cNvSpPr>
          <p:nvPr>
            <p:ph type="sldNum" sz="quarter" idx="10"/>
          </p:nvPr>
        </p:nvSpPr>
        <p:spPr/>
        <p:txBody>
          <a:bodyPr/>
          <a:lstStyle/>
          <a:p>
            <a:fld id="{B8F748B3-784D-EA49-993B-E47894751A15}" type="slidenum">
              <a:rPr lang="it-IT" smtClean="0"/>
              <a:t>‹N›</a:t>
            </a:fld>
            <a:endParaRPr lang="it-IT"/>
          </a:p>
        </p:txBody>
      </p:sp>
      <p:sp>
        <p:nvSpPr>
          <p:cNvPr id="9" name="Segnaposto testo 6">
            <a:extLst>
              <a:ext uri="{FF2B5EF4-FFF2-40B4-BE49-F238E27FC236}">
                <a16:creationId xmlns:a16="http://schemas.microsoft.com/office/drawing/2014/main" id="{46065D38-29CD-1C4C-B537-4B03E8CD1B72}"/>
              </a:ext>
            </a:extLst>
          </p:cNvPr>
          <p:cNvSpPr>
            <a:spLocks noGrp="1"/>
          </p:cNvSpPr>
          <p:nvPr>
            <p:ph idx="1" hasCustomPrompt="1"/>
          </p:nvPr>
        </p:nvSpPr>
        <p:spPr>
          <a:xfrm>
            <a:off x="2474752" y="3112559"/>
            <a:ext cx="6034247" cy="494242"/>
          </a:xfrm>
          <a:prstGeom prst="rect">
            <a:avLst/>
          </a:prstGeom>
        </p:spPr>
        <p:txBody>
          <a:bodyPr vert="horz" lIns="91440" tIns="45720" rIns="91440" bIns="45720" rtlCol="0">
            <a:normAutofit/>
          </a:bodyPr>
          <a:lstStyle>
            <a:lvl1pPr>
              <a:defRPr sz="1800" b="0" i="0">
                <a:solidFill>
                  <a:schemeClr val="tx2">
                    <a:lumMod val="75000"/>
                  </a:schemeClr>
                </a:solidFill>
                <a:latin typeface="Roboto Condensed" panose="02000000000000000000" pitchFamily="2" charset="0"/>
                <a:ea typeface="Roboto Condensed" panose="02000000000000000000" pitchFamily="2" charset="0"/>
              </a:defRPr>
            </a:lvl1pPr>
          </a:lstStyle>
          <a:p>
            <a:pPr lvl="0"/>
            <a:r>
              <a:rPr lang="it-IT" dirty="0"/>
              <a:t>2020 / 2021</a:t>
            </a:r>
          </a:p>
        </p:txBody>
      </p:sp>
      <p:sp>
        <p:nvSpPr>
          <p:cNvPr id="6" name="Titolo 1">
            <a:extLst>
              <a:ext uri="{FF2B5EF4-FFF2-40B4-BE49-F238E27FC236}">
                <a16:creationId xmlns:a16="http://schemas.microsoft.com/office/drawing/2014/main" id="{F520B5AB-1A54-E64D-85C2-562E024D0CA3}"/>
              </a:ext>
            </a:extLst>
          </p:cNvPr>
          <p:cNvSpPr>
            <a:spLocks noGrp="1"/>
          </p:cNvSpPr>
          <p:nvPr>
            <p:ph type="title" hasCustomPrompt="1"/>
          </p:nvPr>
        </p:nvSpPr>
        <p:spPr>
          <a:xfrm>
            <a:off x="1426426" y="1339348"/>
            <a:ext cx="7196400" cy="1395306"/>
          </a:xfrm>
          <a:prstGeom prst="rect">
            <a:avLst/>
          </a:prstGeom>
        </p:spPr>
        <p:txBody>
          <a:bodyPr/>
          <a:lstStyle>
            <a:lvl1pPr>
              <a:lnSpc>
                <a:spcPct val="80000"/>
              </a:lnSpc>
              <a:defRPr sz="6500" b="0" i="0">
                <a:solidFill>
                  <a:schemeClr val="accent1">
                    <a:lumMod val="50000"/>
                  </a:schemeClr>
                </a:solidFill>
                <a:latin typeface="Roboto Condensed" panose="02000000000000000000" pitchFamily="2" charset="0"/>
                <a:ea typeface="Roboto Condensed" panose="02000000000000000000" pitchFamily="2" charset="0"/>
              </a:defRPr>
            </a:lvl1pPr>
          </a:lstStyle>
          <a:p>
            <a:r>
              <a:rPr lang="it-IT" dirty="0"/>
              <a:t>Titolo blu</a:t>
            </a:r>
            <a:br>
              <a:rPr lang="it-IT" dirty="0"/>
            </a:br>
            <a:endParaRPr lang="it-IT" dirty="0"/>
          </a:p>
        </p:txBody>
      </p:sp>
    </p:spTree>
    <p:extLst>
      <p:ext uri="{BB962C8B-B14F-4D97-AF65-F5344CB8AC3E}">
        <p14:creationId xmlns:p14="http://schemas.microsoft.com/office/powerpoint/2010/main" val="2860466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hi sia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2887132" y="1258448"/>
            <a:ext cx="9143468" cy="970402"/>
          </a:xfrm>
          <a:prstGeom prst="rect">
            <a:avLst/>
          </a:prstGeom>
        </p:spPr>
        <p:txBody>
          <a:bodyPr anchor="t"/>
          <a:lstStyle>
            <a:lvl1pPr algn="l">
              <a:lnSpc>
                <a:spcPct val="100000"/>
              </a:lnSpc>
              <a:defRPr sz="3600" b="0" i="0">
                <a:solidFill>
                  <a:schemeClr val="accent1">
                    <a:lumMod val="50000"/>
                  </a:schemeClr>
                </a:solidFill>
                <a:latin typeface="Roboto Condensed" panose="02000000000000000000" pitchFamily="2" charset="0"/>
                <a:ea typeface="Roboto Condensed" panose="02000000000000000000" pitchFamily="2" charset="0"/>
              </a:defRPr>
            </a:lvl1pPr>
          </a:lstStyle>
          <a:p>
            <a:r>
              <a:rPr lang="it-IT" dirty="0"/>
              <a:t>TITOLO</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bg1"/>
                </a:solidFill>
              </a:defRPr>
            </a:lvl1pPr>
          </a:lstStyle>
          <a:p>
            <a:fld id="{B8F748B3-784D-EA49-993B-E47894751A15}" type="slidenum">
              <a:rPr lang="it-IT" smtClean="0"/>
              <a:pPr/>
              <a:t>‹N›</a:t>
            </a:fld>
            <a:endParaRPr lang="it-IT" dirty="0">
              <a:solidFill>
                <a:schemeClr val="bg1"/>
              </a:solidFill>
            </a:endParaRPr>
          </a:p>
        </p:txBody>
      </p:sp>
    </p:spTree>
    <p:extLst>
      <p:ext uri="{BB962C8B-B14F-4D97-AF65-F5344CB8AC3E}">
        <p14:creationId xmlns:p14="http://schemas.microsoft.com/office/powerpoint/2010/main" val="17381458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hi sia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1141608" y="1258448"/>
            <a:ext cx="7925480" cy="970402"/>
          </a:xfrm>
          <a:prstGeom prst="rect">
            <a:avLst/>
          </a:prstGeom>
        </p:spPr>
        <p:txBody>
          <a:bodyPr anchor="t"/>
          <a:lstStyle>
            <a:lvl1pPr algn="l">
              <a:lnSpc>
                <a:spcPct val="100000"/>
              </a:lnSpc>
              <a:defRPr sz="3600" b="0" i="0">
                <a:solidFill>
                  <a:schemeClr val="accent1">
                    <a:lumMod val="50000"/>
                  </a:schemeClr>
                </a:solidFill>
                <a:latin typeface="Roboto Condensed" panose="02000000000000000000" pitchFamily="2" charset="0"/>
                <a:ea typeface="Roboto Condensed" panose="02000000000000000000" pitchFamily="2" charset="0"/>
              </a:defRPr>
            </a:lvl1pPr>
          </a:lstStyle>
          <a:p>
            <a:r>
              <a:rPr lang="it-IT" dirty="0"/>
              <a:t>TITOLO</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bg1"/>
                </a:solidFill>
              </a:defRPr>
            </a:lvl1pPr>
          </a:lstStyle>
          <a:p>
            <a:fld id="{B8F748B3-784D-EA49-993B-E47894751A15}" type="slidenum">
              <a:rPr lang="it-IT" smtClean="0"/>
              <a:pPr/>
              <a:t>‹N›</a:t>
            </a:fld>
            <a:endParaRPr lang="it-IT" dirty="0">
              <a:solidFill>
                <a:schemeClr val="bg1"/>
              </a:solidFill>
            </a:endParaRPr>
          </a:p>
        </p:txBody>
      </p:sp>
    </p:spTree>
    <p:extLst>
      <p:ext uri="{BB962C8B-B14F-4D97-AF65-F5344CB8AC3E}">
        <p14:creationId xmlns:p14="http://schemas.microsoft.com/office/powerpoint/2010/main" val="35326506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uto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2474752" y="403868"/>
            <a:ext cx="7200000" cy="1799999"/>
          </a:xfrm>
          <a:prstGeom prst="rect">
            <a:avLst/>
          </a:prstGeom>
        </p:spPr>
        <p:txBody>
          <a:bodyPr anchor="b"/>
          <a:lstStyle>
            <a:lvl1pPr algn="l">
              <a:lnSpc>
                <a:spcPct val="100000"/>
              </a:lnSpc>
              <a:defRPr sz="3400" b="0" i="0">
                <a:solidFill>
                  <a:schemeClr val="accent1">
                    <a:lumMod val="50000"/>
                  </a:schemeClr>
                </a:solidFill>
                <a:latin typeface="Roboto Condensed" panose="02000000000000000000" pitchFamily="2" charset="0"/>
                <a:ea typeface="Roboto Condensed" panose="02000000000000000000" pitchFamily="2" charset="0"/>
              </a:defRPr>
            </a:lvl1pPr>
          </a:lstStyle>
          <a:p>
            <a:r>
              <a:rPr lang="it-IT" dirty="0"/>
              <a:t>TITOLO</a:t>
            </a:r>
            <a:br>
              <a:rPr lang="it-IT" dirty="0"/>
            </a:br>
            <a:r>
              <a:rPr lang="it-IT" dirty="0"/>
              <a:t>MULTILINEA</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accent1">
                    <a:lumMod val="50000"/>
                  </a:schemeClr>
                </a:solidFill>
              </a:defRPr>
            </a:lvl1pPr>
          </a:lstStyle>
          <a:p>
            <a:fld id="{B8F748B3-784D-EA49-993B-E47894751A15}" type="slidenum">
              <a:rPr lang="it-IT" smtClean="0"/>
              <a:pPr/>
              <a:t>‹N›</a:t>
            </a:fld>
            <a:endParaRPr lang="it-IT" sz="1000" dirty="0"/>
          </a:p>
        </p:txBody>
      </p:sp>
    </p:spTree>
    <p:extLst>
      <p:ext uri="{BB962C8B-B14F-4D97-AF65-F5344CB8AC3E}">
        <p14:creationId xmlns:p14="http://schemas.microsoft.com/office/powerpoint/2010/main" val="36207487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accent1">
                    <a:lumMod val="50000"/>
                  </a:schemeClr>
                </a:solidFill>
              </a:defRPr>
            </a:lvl1pPr>
          </a:lstStyle>
          <a:p>
            <a:fld id="{B8F748B3-784D-EA49-993B-E47894751A15}" type="slidenum">
              <a:rPr lang="it-IT" smtClean="0"/>
              <a:pPr/>
              <a:t>‹N›</a:t>
            </a:fld>
            <a:endParaRPr lang="it-IT" sz="1000" dirty="0"/>
          </a:p>
        </p:txBody>
      </p:sp>
      <p:sp>
        <p:nvSpPr>
          <p:cNvPr id="5" name="Titolo 1">
            <a:extLst>
              <a:ext uri="{FF2B5EF4-FFF2-40B4-BE49-F238E27FC236}">
                <a16:creationId xmlns:a16="http://schemas.microsoft.com/office/drawing/2014/main" id="{1DC0F175-AC4C-B84C-9DBF-E4EC6BA7B59C}"/>
              </a:ext>
            </a:extLst>
          </p:cNvPr>
          <p:cNvSpPr>
            <a:spLocks noGrp="1"/>
          </p:cNvSpPr>
          <p:nvPr>
            <p:ph type="ctrTitle" hasCustomPrompt="1"/>
          </p:nvPr>
        </p:nvSpPr>
        <p:spPr>
          <a:xfrm>
            <a:off x="2474752" y="403868"/>
            <a:ext cx="7200000" cy="1799999"/>
          </a:xfrm>
          <a:prstGeom prst="rect">
            <a:avLst/>
          </a:prstGeom>
        </p:spPr>
        <p:txBody>
          <a:bodyPr anchor="b"/>
          <a:lstStyle>
            <a:lvl1pPr algn="l">
              <a:lnSpc>
                <a:spcPct val="100000"/>
              </a:lnSpc>
              <a:defRPr sz="3400" b="0" i="0">
                <a:solidFill>
                  <a:schemeClr val="accent1">
                    <a:lumMod val="50000"/>
                  </a:schemeClr>
                </a:solidFill>
                <a:latin typeface="Roboto Condensed" panose="02000000000000000000" pitchFamily="2" charset="0"/>
                <a:ea typeface="Roboto Condensed" panose="02000000000000000000" pitchFamily="2" charset="0"/>
              </a:defRPr>
            </a:lvl1pPr>
          </a:lstStyle>
          <a:p>
            <a:r>
              <a:rPr lang="it-IT" dirty="0"/>
              <a:t>TITOLO</a:t>
            </a:r>
            <a:br>
              <a:rPr lang="it-IT" dirty="0"/>
            </a:br>
            <a:r>
              <a:rPr lang="it-IT" dirty="0"/>
              <a:t>MULTILINEA</a:t>
            </a:r>
          </a:p>
        </p:txBody>
      </p:sp>
    </p:spTree>
    <p:extLst>
      <p:ext uri="{BB962C8B-B14F-4D97-AF65-F5344CB8AC3E}">
        <p14:creationId xmlns:p14="http://schemas.microsoft.com/office/powerpoint/2010/main" val="37904354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to 2 Colon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2497667" y="403868"/>
            <a:ext cx="6860517" cy="1799999"/>
          </a:xfrm>
          <a:prstGeom prst="rect">
            <a:avLst/>
          </a:prstGeom>
        </p:spPr>
        <p:txBody>
          <a:bodyPr anchor="t"/>
          <a:lstStyle>
            <a:lvl1pPr algn="l">
              <a:lnSpc>
                <a:spcPct val="100000"/>
              </a:lnSpc>
              <a:defRPr sz="3400">
                <a:solidFill>
                  <a:srgbClr val="C00000"/>
                </a:solidFill>
                <a:latin typeface="+mn-lt"/>
              </a:defRPr>
            </a:lvl1pPr>
          </a:lstStyle>
          <a:p>
            <a:r>
              <a:rPr lang="it-IT" dirty="0"/>
              <a:t>TITOLO</a:t>
            </a:r>
            <a:br>
              <a:rPr lang="it-IT" dirty="0"/>
            </a:br>
            <a:r>
              <a:rPr lang="it-IT" dirty="0"/>
              <a:t>MULTILINEA</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tx2">
                    <a:lumMod val="50000"/>
                  </a:schemeClr>
                </a:solidFill>
              </a:defRPr>
            </a:lvl1pPr>
          </a:lstStyle>
          <a:p>
            <a:fld id="{B8F748B3-784D-EA49-993B-E47894751A15}" type="slidenum">
              <a:rPr lang="it-IT" smtClean="0"/>
              <a:pPr/>
              <a:t>‹N›</a:t>
            </a:fld>
            <a:endParaRPr lang="it-IT" sz="1000" dirty="0"/>
          </a:p>
        </p:txBody>
      </p:sp>
    </p:spTree>
    <p:extLst>
      <p:ext uri="{BB962C8B-B14F-4D97-AF65-F5344CB8AC3E}">
        <p14:creationId xmlns:p14="http://schemas.microsoft.com/office/powerpoint/2010/main" val="6588634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to 2 Co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2497667" y="403868"/>
            <a:ext cx="6860517" cy="1799999"/>
          </a:xfrm>
          <a:prstGeom prst="rect">
            <a:avLst/>
          </a:prstGeom>
        </p:spPr>
        <p:txBody>
          <a:bodyPr anchor="t"/>
          <a:lstStyle>
            <a:lvl1pPr algn="l">
              <a:lnSpc>
                <a:spcPct val="100000"/>
              </a:lnSpc>
              <a:defRPr sz="3400">
                <a:solidFill>
                  <a:srgbClr val="C00000"/>
                </a:solidFill>
                <a:latin typeface="+mn-lt"/>
              </a:defRPr>
            </a:lvl1pPr>
          </a:lstStyle>
          <a:p>
            <a:r>
              <a:rPr lang="it-IT" dirty="0"/>
              <a:t>TITOLO</a:t>
            </a:r>
            <a:br>
              <a:rPr lang="it-IT" dirty="0"/>
            </a:br>
            <a:r>
              <a:rPr lang="it-IT" dirty="0"/>
              <a:t>sotto titolo</a:t>
            </a:r>
            <a:br>
              <a:rPr lang="it-IT" dirty="0"/>
            </a:br>
            <a:br>
              <a:rPr lang="it-IT" dirty="0"/>
            </a:br>
            <a:br>
              <a:rPr lang="it-IT" dirty="0"/>
            </a:br>
            <a:endParaRPr lang="it-IT" dirty="0"/>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tx2">
                    <a:lumMod val="50000"/>
                  </a:schemeClr>
                </a:solidFill>
              </a:defRPr>
            </a:lvl1pPr>
          </a:lstStyle>
          <a:p>
            <a:fld id="{B8F748B3-784D-EA49-993B-E47894751A15}" type="slidenum">
              <a:rPr lang="it-IT" smtClean="0"/>
              <a:pPr/>
              <a:t>‹N›</a:t>
            </a:fld>
            <a:endParaRPr lang="it-IT" sz="1000" dirty="0"/>
          </a:p>
        </p:txBody>
      </p:sp>
    </p:spTree>
    <p:extLst>
      <p:ext uri="{BB962C8B-B14F-4D97-AF65-F5344CB8AC3E}">
        <p14:creationId xmlns:p14="http://schemas.microsoft.com/office/powerpoint/2010/main" val="4588371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anco Logo top DX con Abstract Motiv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tx2">
                    <a:lumMod val="50000"/>
                  </a:schemeClr>
                </a:solidFill>
              </a:defRPr>
            </a:lvl1pPr>
          </a:lstStyle>
          <a:p>
            <a:fld id="{B8F748B3-784D-EA49-993B-E47894751A15}" type="slidenum">
              <a:rPr lang="it-IT" smtClean="0"/>
              <a:pPr/>
              <a:t>‹N›</a:t>
            </a:fld>
            <a:endParaRPr lang="it-IT" sz="1000" dirty="0"/>
          </a:p>
        </p:txBody>
      </p:sp>
      <p:sp>
        <p:nvSpPr>
          <p:cNvPr id="29" name="Rettangolo 28">
            <a:extLst>
              <a:ext uri="{FF2B5EF4-FFF2-40B4-BE49-F238E27FC236}">
                <a16:creationId xmlns:a16="http://schemas.microsoft.com/office/drawing/2014/main" id="{90BD6E06-7C0D-7E47-AE1C-E865B4E81068}"/>
              </a:ext>
            </a:extLst>
          </p:cNvPr>
          <p:cNvSpPr/>
          <p:nvPr userDrawn="1"/>
        </p:nvSpPr>
        <p:spPr>
          <a:xfrm>
            <a:off x="6862425" y="4893900"/>
            <a:ext cx="4752925" cy="53926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 </a:t>
            </a:r>
          </a:p>
        </p:txBody>
      </p:sp>
      <p:sp>
        <p:nvSpPr>
          <p:cNvPr id="44" name="Rettangolo 43">
            <a:extLst>
              <a:ext uri="{FF2B5EF4-FFF2-40B4-BE49-F238E27FC236}">
                <a16:creationId xmlns:a16="http://schemas.microsoft.com/office/drawing/2014/main" id="{6AD1280D-CA2F-944E-83B2-AE040C989305}"/>
              </a:ext>
            </a:extLst>
          </p:cNvPr>
          <p:cNvSpPr/>
          <p:nvPr userDrawn="1"/>
        </p:nvSpPr>
        <p:spPr>
          <a:xfrm>
            <a:off x="10101961" y="3284856"/>
            <a:ext cx="1512000" cy="539262"/>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Titolo 1">
            <a:extLst>
              <a:ext uri="{FF2B5EF4-FFF2-40B4-BE49-F238E27FC236}">
                <a16:creationId xmlns:a16="http://schemas.microsoft.com/office/drawing/2014/main" id="{43AEDB0D-415B-D243-843A-DF4BFB98F6EF}"/>
              </a:ext>
            </a:extLst>
          </p:cNvPr>
          <p:cNvSpPr>
            <a:spLocks noGrp="1"/>
          </p:cNvSpPr>
          <p:nvPr>
            <p:ph type="ctrTitle" hasCustomPrompt="1"/>
          </p:nvPr>
        </p:nvSpPr>
        <p:spPr>
          <a:xfrm>
            <a:off x="881743" y="562061"/>
            <a:ext cx="7728857" cy="1602299"/>
          </a:xfrm>
          <a:prstGeom prst="rect">
            <a:avLst/>
          </a:prstGeom>
        </p:spPr>
        <p:txBody>
          <a:bodyPr anchor="b"/>
          <a:lstStyle>
            <a:lvl1pPr algn="l">
              <a:lnSpc>
                <a:spcPct val="100000"/>
              </a:lnSpc>
              <a:defRPr sz="3400">
                <a:solidFill>
                  <a:schemeClr val="accent1">
                    <a:lumMod val="50000"/>
                  </a:schemeClr>
                </a:solidFill>
                <a:highlight>
                  <a:srgbClr val="FFFF00"/>
                </a:highlight>
                <a:latin typeface="+mn-lt"/>
              </a:defRPr>
            </a:lvl1pPr>
          </a:lstStyle>
          <a:p>
            <a:r>
              <a:rPr lang="it-IT" dirty="0"/>
              <a:t>TITOLO</a:t>
            </a:r>
            <a:br>
              <a:rPr lang="it-IT" dirty="0"/>
            </a:br>
            <a:r>
              <a:rPr lang="it-IT" dirty="0"/>
              <a:t>MULTILINEA</a:t>
            </a:r>
            <a:br>
              <a:rPr lang="it-IT" dirty="0"/>
            </a:br>
            <a:endParaRPr lang="it-IT" dirty="0"/>
          </a:p>
        </p:txBody>
      </p:sp>
    </p:spTree>
    <p:extLst>
      <p:ext uri="{BB962C8B-B14F-4D97-AF65-F5344CB8AC3E}">
        <p14:creationId xmlns:p14="http://schemas.microsoft.com/office/powerpoint/2010/main" val="39243903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anco Logo top D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tx2">
                    <a:lumMod val="50000"/>
                  </a:schemeClr>
                </a:solidFill>
              </a:defRPr>
            </a:lvl1pPr>
          </a:lstStyle>
          <a:p>
            <a:fld id="{B8F748B3-784D-EA49-993B-E47894751A15}" type="slidenum">
              <a:rPr lang="it-IT" smtClean="0"/>
              <a:pPr/>
              <a:t>‹N›</a:t>
            </a:fld>
            <a:endParaRPr lang="it-IT" sz="1000" dirty="0"/>
          </a:p>
        </p:txBody>
      </p:sp>
      <p:sp>
        <p:nvSpPr>
          <p:cNvPr id="5" name="Titolo 1">
            <a:extLst>
              <a:ext uri="{FF2B5EF4-FFF2-40B4-BE49-F238E27FC236}">
                <a16:creationId xmlns:a16="http://schemas.microsoft.com/office/drawing/2014/main" id="{24286ABC-4586-FE40-B0A4-48DD399B4299}"/>
              </a:ext>
            </a:extLst>
          </p:cNvPr>
          <p:cNvSpPr>
            <a:spLocks noGrp="1"/>
          </p:cNvSpPr>
          <p:nvPr>
            <p:ph type="ctrTitle" hasCustomPrompt="1"/>
          </p:nvPr>
        </p:nvSpPr>
        <p:spPr>
          <a:xfrm>
            <a:off x="881743" y="562061"/>
            <a:ext cx="7728857" cy="1602299"/>
          </a:xfrm>
          <a:prstGeom prst="rect">
            <a:avLst/>
          </a:prstGeom>
        </p:spPr>
        <p:txBody>
          <a:bodyPr anchor="b"/>
          <a:lstStyle>
            <a:lvl1pPr algn="l">
              <a:lnSpc>
                <a:spcPct val="100000"/>
              </a:lnSpc>
              <a:defRPr sz="3400">
                <a:solidFill>
                  <a:schemeClr val="accent1">
                    <a:lumMod val="50000"/>
                  </a:schemeClr>
                </a:solidFill>
                <a:highlight>
                  <a:srgbClr val="FFFF00"/>
                </a:highlight>
                <a:latin typeface="+mn-lt"/>
              </a:defRPr>
            </a:lvl1pPr>
          </a:lstStyle>
          <a:p>
            <a:r>
              <a:rPr lang="it-IT" dirty="0"/>
              <a:t>TITOLO	</a:t>
            </a:r>
            <a:br>
              <a:rPr lang="it-IT" dirty="0"/>
            </a:br>
            <a:endParaRPr lang="it-IT" dirty="0"/>
          </a:p>
        </p:txBody>
      </p:sp>
    </p:spTree>
    <p:extLst>
      <p:ext uri="{BB962C8B-B14F-4D97-AF65-F5344CB8AC3E}">
        <p14:creationId xmlns:p14="http://schemas.microsoft.com/office/powerpoint/2010/main" val="479164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anco Logo bottom S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tx2">
                    <a:lumMod val="50000"/>
                  </a:schemeClr>
                </a:solidFill>
              </a:defRPr>
            </a:lvl1pPr>
          </a:lstStyle>
          <a:p>
            <a:fld id="{B8F748B3-784D-EA49-993B-E47894751A15}" type="slidenum">
              <a:rPr lang="it-IT" smtClean="0"/>
              <a:pPr/>
              <a:t>‹N›</a:t>
            </a:fld>
            <a:endParaRPr lang="it-IT" sz="1000" dirty="0"/>
          </a:p>
        </p:txBody>
      </p:sp>
      <p:sp>
        <p:nvSpPr>
          <p:cNvPr id="6" name="Titolo 1">
            <a:extLst>
              <a:ext uri="{FF2B5EF4-FFF2-40B4-BE49-F238E27FC236}">
                <a16:creationId xmlns:a16="http://schemas.microsoft.com/office/drawing/2014/main" id="{637DDD06-4D4A-304A-B14A-F988CC988AD2}"/>
              </a:ext>
            </a:extLst>
          </p:cNvPr>
          <p:cNvSpPr>
            <a:spLocks noGrp="1"/>
          </p:cNvSpPr>
          <p:nvPr>
            <p:ph type="ctrTitle" hasCustomPrompt="1"/>
          </p:nvPr>
        </p:nvSpPr>
        <p:spPr>
          <a:xfrm>
            <a:off x="881743" y="562061"/>
            <a:ext cx="10164536" cy="1602299"/>
          </a:xfrm>
          <a:prstGeom prst="rect">
            <a:avLst/>
          </a:prstGeom>
        </p:spPr>
        <p:txBody>
          <a:bodyPr anchor="b"/>
          <a:lstStyle>
            <a:lvl1pPr algn="r">
              <a:lnSpc>
                <a:spcPct val="100000"/>
              </a:lnSpc>
              <a:defRPr sz="3400">
                <a:solidFill>
                  <a:schemeClr val="accent1">
                    <a:lumMod val="50000"/>
                  </a:schemeClr>
                </a:solidFill>
                <a:highlight>
                  <a:srgbClr val="FFFF00"/>
                </a:highlight>
                <a:latin typeface="+mn-lt"/>
              </a:defRPr>
            </a:lvl1pPr>
          </a:lstStyle>
          <a:p>
            <a:r>
              <a:rPr lang="it-IT" dirty="0"/>
              <a:t>TITOLO</a:t>
            </a:r>
          </a:p>
        </p:txBody>
      </p:sp>
    </p:spTree>
    <p:extLst>
      <p:ext uri="{BB962C8B-B14F-4D97-AF65-F5344CB8AC3E}">
        <p14:creationId xmlns:p14="http://schemas.microsoft.com/office/powerpoint/2010/main" val="24422192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ianco Logo bottom S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tx2">
                    <a:lumMod val="50000"/>
                  </a:schemeClr>
                </a:solidFill>
              </a:defRPr>
            </a:lvl1pPr>
          </a:lstStyle>
          <a:p>
            <a:fld id="{B8F748B3-784D-EA49-993B-E47894751A15}" type="slidenum">
              <a:rPr lang="it-IT" smtClean="0"/>
              <a:pPr/>
              <a:t>‹N›</a:t>
            </a:fld>
            <a:endParaRPr lang="it-IT" sz="1000" dirty="0"/>
          </a:p>
        </p:txBody>
      </p:sp>
    </p:spTree>
    <p:extLst>
      <p:ext uri="{BB962C8B-B14F-4D97-AF65-F5344CB8AC3E}">
        <p14:creationId xmlns:p14="http://schemas.microsoft.com/office/powerpoint/2010/main" val="3331137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4294A-A585-0A46-94B8-FDF6F4D25530}"/>
              </a:ext>
            </a:extLst>
          </p:cNvPr>
          <p:cNvSpPr>
            <a:spLocks noGrp="1"/>
          </p:cNvSpPr>
          <p:nvPr>
            <p:ph type="title" hasCustomPrompt="1"/>
          </p:nvPr>
        </p:nvSpPr>
        <p:spPr>
          <a:xfrm>
            <a:off x="1426426" y="1339348"/>
            <a:ext cx="7196400" cy="1395306"/>
          </a:xfrm>
          <a:prstGeom prst="rect">
            <a:avLst/>
          </a:prstGeom>
        </p:spPr>
        <p:txBody>
          <a:bodyPr/>
          <a:lstStyle>
            <a:lvl1pPr>
              <a:lnSpc>
                <a:spcPct val="80000"/>
              </a:lnSpc>
              <a:defRPr sz="6500" b="0" i="0">
                <a:solidFill>
                  <a:schemeClr val="accent1">
                    <a:lumMod val="50000"/>
                  </a:schemeClr>
                </a:solidFill>
                <a:latin typeface="Roboto Condensed" panose="02000000000000000000" pitchFamily="2" charset="0"/>
                <a:ea typeface="Roboto Condensed" panose="02000000000000000000" pitchFamily="2" charset="0"/>
              </a:defRPr>
            </a:lvl1pPr>
          </a:lstStyle>
          <a:p>
            <a:r>
              <a:rPr lang="it-IT" dirty="0"/>
              <a:t>Titolo capitolo</a:t>
            </a:r>
          </a:p>
        </p:txBody>
      </p:sp>
    </p:spTree>
    <p:extLst>
      <p:ext uri="{BB962C8B-B14F-4D97-AF65-F5344CB8AC3E}">
        <p14:creationId xmlns:p14="http://schemas.microsoft.com/office/powerpoint/2010/main" val="257431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 _">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2031897" y="701827"/>
            <a:ext cx="7546569" cy="1799999"/>
          </a:xfrm>
          <a:prstGeom prst="rect">
            <a:avLst/>
          </a:prstGeom>
        </p:spPr>
        <p:txBody>
          <a:bodyPr anchor="t"/>
          <a:lstStyle>
            <a:lvl1pPr algn="l">
              <a:lnSpc>
                <a:spcPct val="90000"/>
              </a:lnSpc>
              <a:defRPr sz="3500" b="0" i="0">
                <a:solidFill>
                  <a:srgbClr val="FFFF00"/>
                </a:solidFill>
                <a:latin typeface="Roboto Condensed" panose="02000000000000000000" pitchFamily="2" charset="0"/>
                <a:ea typeface="Roboto Condensed" panose="02000000000000000000" pitchFamily="2" charset="0"/>
              </a:defRPr>
            </a:lvl1pPr>
          </a:lstStyle>
          <a:p>
            <a:r>
              <a:rPr lang="it-IT" dirty="0"/>
              <a:t>TITOLO</a:t>
            </a:r>
            <a:br>
              <a:rPr lang="it-IT" dirty="0"/>
            </a:br>
            <a:r>
              <a:rPr lang="it-IT" dirty="0"/>
              <a:t>MULTILINEA</a:t>
            </a:r>
          </a:p>
        </p:txBody>
      </p:sp>
      <p:sp>
        <p:nvSpPr>
          <p:cNvPr id="3" name="Sottotitolo 2">
            <a:extLst>
              <a:ext uri="{FF2B5EF4-FFF2-40B4-BE49-F238E27FC236}">
                <a16:creationId xmlns:a16="http://schemas.microsoft.com/office/drawing/2014/main" id="{5919CB25-8F9D-9A4D-8A31-C1D6FC422191}"/>
              </a:ext>
            </a:extLst>
          </p:cNvPr>
          <p:cNvSpPr>
            <a:spLocks noGrp="1"/>
          </p:cNvSpPr>
          <p:nvPr>
            <p:ph type="subTitle" idx="1" hasCustomPrompt="1"/>
          </p:nvPr>
        </p:nvSpPr>
        <p:spPr>
          <a:xfrm>
            <a:off x="2027889" y="2583808"/>
            <a:ext cx="7546569" cy="3180178"/>
          </a:xfrm>
          <a:prstGeom prst="rect">
            <a:avLst/>
          </a:prstGeom>
          <a:ln>
            <a:noFill/>
          </a:ln>
        </p:spPr>
        <p:txBody>
          <a:bodyPr/>
          <a:lstStyle>
            <a:lvl1pPr marL="0" indent="0" algn="l">
              <a:lnSpc>
                <a:spcPct val="100000"/>
              </a:lnSpc>
              <a:spcBef>
                <a:spcPts val="0"/>
              </a:spcBef>
              <a:buFontTx/>
              <a:buNone/>
              <a:tabLst/>
              <a:defRPr sz="1800" b="0" i="0">
                <a:solidFill>
                  <a:schemeClr val="bg1"/>
                </a:solidFill>
                <a:latin typeface="Roboto Condensed" panose="02000000000000000000" pitchFamily="2" charset="0"/>
                <a:ea typeface="Roboto Condensed"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TESTO</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bg1"/>
                </a:solidFill>
              </a:defRPr>
            </a:lvl1pPr>
          </a:lstStyle>
          <a:p>
            <a:fld id="{B8F748B3-784D-EA49-993B-E47894751A15}" type="slidenum">
              <a:rPr lang="it-IT" smtClean="0"/>
              <a:pPr/>
              <a:t>‹N›</a:t>
            </a:fld>
            <a:endParaRPr lang="it-IT" dirty="0">
              <a:solidFill>
                <a:schemeClr val="bg1"/>
              </a:solidFill>
            </a:endParaRPr>
          </a:p>
        </p:txBody>
      </p:sp>
    </p:spTree>
    <p:extLst>
      <p:ext uri="{BB962C8B-B14F-4D97-AF65-F5344CB8AC3E}">
        <p14:creationId xmlns:p14="http://schemas.microsoft.com/office/powerpoint/2010/main" val="20958588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ozion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1141608" y="1258448"/>
            <a:ext cx="7925480" cy="1117284"/>
          </a:xfrm>
          <a:prstGeom prst="rect">
            <a:avLst/>
          </a:prstGeom>
        </p:spPr>
        <p:txBody>
          <a:bodyPr anchor="t"/>
          <a:lstStyle>
            <a:lvl1pPr algn="l">
              <a:lnSpc>
                <a:spcPct val="100000"/>
              </a:lnSpc>
              <a:defRPr sz="3600" b="0" i="0">
                <a:solidFill>
                  <a:schemeClr val="bg1"/>
                </a:solidFill>
                <a:latin typeface="Roboto Condensed" panose="02000000000000000000" pitchFamily="2" charset="0"/>
                <a:ea typeface="Roboto Condensed" panose="02000000000000000000" pitchFamily="2" charset="0"/>
              </a:defRPr>
            </a:lvl1pPr>
          </a:lstStyle>
          <a:p>
            <a:r>
              <a:rPr lang="it-IT" dirty="0"/>
              <a:t>TITOLO</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bg1"/>
                </a:solidFill>
              </a:defRPr>
            </a:lvl1pPr>
          </a:lstStyle>
          <a:p>
            <a:fld id="{B8F748B3-784D-EA49-993B-E47894751A15}" type="slidenum">
              <a:rPr lang="it-IT" smtClean="0"/>
              <a:pPr/>
              <a:t>‹N›</a:t>
            </a:fld>
            <a:endParaRPr lang="it-IT" dirty="0">
              <a:solidFill>
                <a:schemeClr val="bg1"/>
              </a:solidFill>
            </a:endParaRPr>
          </a:p>
        </p:txBody>
      </p:sp>
    </p:spTree>
    <p:extLst>
      <p:ext uri="{BB962C8B-B14F-4D97-AF65-F5344CB8AC3E}">
        <p14:creationId xmlns:p14="http://schemas.microsoft.com/office/powerpoint/2010/main" val="2421357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 sia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1141608" y="1258448"/>
            <a:ext cx="7925480" cy="970402"/>
          </a:xfrm>
          <a:prstGeom prst="rect">
            <a:avLst/>
          </a:prstGeom>
        </p:spPr>
        <p:txBody>
          <a:bodyPr anchor="t"/>
          <a:lstStyle>
            <a:lvl1pPr algn="l">
              <a:lnSpc>
                <a:spcPct val="100000"/>
              </a:lnSpc>
              <a:defRPr sz="3600" b="0" i="0">
                <a:solidFill>
                  <a:schemeClr val="bg1"/>
                </a:solidFill>
                <a:latin typeface="Roboto Condensed" panose="02000000000000000000" pitchFamily="2" charset="0"/>
                <a:ea typeface="Roboto Condensed" panose="02000000000000000000" pitchFamily="2" charset="0"/>
              </a:defRPr>
            </a:lvl1pPr>
          </a:lstStyle>
          <a:p>
            <a:r>
              <a:rPr lang="it-IT" dirty="0"/>
              <a:t>TITOLO</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bg1"/>
                </a:solidFill>
              </a:defRPr>
            </a:lvl1pPr>
          </a:lstStyle>
          <a:p>
            <a:fld id="{B8F748B3-784D-EA49-993B-E47894751A15}" type="slidenum">
              <a:rPr lang="it-IT" smtClean="0"/>
              <a:pPr/>
              <a:t>‹N›</a:t>
            </a:fld>
            <a:endParaRPr lang="it-IT" dirty="0">
              <a:solidFill>
                <a:schemeClr val="bg1"/>
              </a:solidFill>
            </a:endParaRPr>
          </a:p>
        </p:txBody>
      </p:sp>
    </p:spTree>
    <p:extLst>
      <p:ext uri="{BB962C8B-B14F-4D97-AF65-F5344CB8AC3E}">
        <p14:creationId xmlns:p14="http://schemas.microsoft.com/office/powerpoint/2010/main" val="33721453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i sia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1141608" y="1258448"/>
            <a:ext cx="7925480" cy="970402"/>
          </a:xfrm>
          <a:prstGeom prst="rect">
            <a:avLst/>
          </a:prstGeom>
        </p:spPr>
        <p:txBody>
          <a:bodyPr anchor="t"/>
          <a:lstStyle>
            <a:lvl1pPr algn="l">
              <a:lnSpc>
                <a:spcPct val="100000"/>
              </a:lnSpc>
              <a:defRPr sz="3600" b="0" i="0">
                <a:solidFill>
                  <a:schemeClr val="bg1"/>
                </a:solidFill>
                <a:latin typeface="Roboto Condensed" panose="02000000000000000000" pitchFamily="2" charset="0"/>
                <a:ea typeface="Roboto Condensed" panose="02000000000000000000" pitchFamily="2" charset="0"/>
              </a:defRPr>
            </a:lvl1pPr>
          </a:lstStyle>
          <a:p>
            <a:r>
              <a:rPr lang="it-IT" dirty="0"/>
              <a:t>TITOLO</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bg1"/>
                </a:solidFill>
              </a:defRPr>
            </a:lvl1pPr>
          </a:lstStyle>
          <a:p>
            <a:fld id="{B8F748B3-784D-EA49-993B-E47894751A15}" type="slidenum">
              <a:rPr lang="it-IT" smtClean="0"/>
              <a:pPr/>
              <a:t>‹N›</a:t>
            </a:fld>
            <a:endParaRPr lang="it-IT" dirty="0">
              <a:solidFill>
                <a:schemeClr val="bg1"/>
              </a:solidFill>
            </a:endParaRPr>
          </a:p>
        </p:txBody>
      </p:sp>
    </p:spTree>
    <p:extLst>
      <p:ext uri="{BB962C8B-B14F-4D97-AF65-F5344CB8AC3E}">
        <p14:creationId xmlns:p14="http://schemas.microsoft.com/office/powerpoint/2010/main" val="29376826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hi sia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1141608" y="1258448"/>
            <a:ext cx="7925480" cy="970402"/>
          </a:xfrm>
          <a:prstGeom prst="rect">
            <a:avLst/>
          </a:prstGeom>
        </p:spPr>
        <p:txBody>
          <a:bodyPr anchor="t"/>
          <a:lstStyle>
            <a:lvl1pPr algn="l">
              <a:lnSpc>
                <a:spcPct val="100000"/>
              </a:lnSpc>
              <a:defRPr sz="3600" b="0" i="0">
                <a:solidFill>
                  <a:schemeClr val="bg1"/>
                </a:solidFill>
                <a:latin typeface="Roboto Condensed" panose="02000000000000000000" pitchFamily="2" charset="0"/>
                <a:ea typeface="Roboto Condensed" panose="02000000000000000000" pitchFamily="2" charset="0"/>
              </a:defRPr>
            </a:lvl1pPr>
          </a:lstStyle>
          <a:p>
            <a:r>
              <a:rPr lang="it-IT" dirty="0"/>
              <a:t>TITOLO</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bg1"/>
                </a:solidFill>
              </a:defRPr>
            </a:lvl1pPr>
          </a:lstStyle>
          <a:p>
            <a:fld id="{B8F748B3-784D-EA49-993B-E47894751A15}" type="slidenum">
              <a:rPr lang="it-IT" smtClean="0"/>
              <a:pPr/>
              <a:t>‹N›</a:t>
            </a:fld>
            <a:endParaRPr lang="it-IT" dirty="0">
              <a:solidFill>
                <a:schemeClr val="bg1"/>
              </a:solidFill>
            </a:endParaRPr>
          </a:p>
        </p:txBody>
      </p:sp>
    </p:spTree>
    <p:extLst>
      <p:ext uri="{BB962C8B-B14F-4D97-AF65-F5344CB8AC3E}">
        <p14:creationId xmlns:p14="http://schemas.microsoft.com/office/powerpoint/2010/main" val="28048998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hi sia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8BDB7-1214-6943-BDE4-C2AE5EBC9B4E}"/>
              </a:ext>
            </a:extLst>
          </p:cNvPr>
          <p:cNvSpPr>
            <a:spLocks noGrp="1"/>
          </p:cNvSpPr>
          <p:nvPr>
            <p:ph type="ctrTitle" hasCustomPrompt="1"/>
          </p:nvPr>
        </p:nvSpPr>
        <p:spPr>
          <a:xfrm>
            <a:off x="1141608" y="1258448"/>
            <a:ext cx="7925480" cy="970402"/>
          </a:xfrm>
          <a:prstGeom prst="rect">
            <a:avLst/>
          </a:prstGeom>
        </p:spPr>
        <p:txBody>
          <a:bodyPr anchor="t"/>
          <a:lstStyle>
            <a:lvl1pPr algn="l">
              <a:lnSpc>
                <a:spcPct val="100000"/>
              </a:lnSpc>
              <a:defRPr sz="3600" b="0" i="0">
                <a:solidFill>
                  <a:schemeClr val="bg1"/>
                </a:solidFill>
                <a:latin typeface="Roboto Condensed" panose="02000000000000000000" pitchFamily="2" charset="0"/>
                <a:ea typeface="Roboto Condensed" panose="02000000000000000000" pitchFamily="2" charset="0"/>
              </a:defRPr>
            </a:lvl1pPr>
          </a:lstStyle>
          <a:p>
            <a:r>
              <a:rPr lang="it-IT" dirty="0"/>
              <a:t>TITOLO</a:t>
            </a:r>
          </a:p>
        </p:txBody>
      </p:sp>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bg1"/>
                </a:solidFill>
              </a:defRPr>
            </a:lvl1pPr>
          </a:lstStyle>
          <a:p>
            <a:fld id="{B8F748B3-784D-EA49-993B-E47894751A15}" type="slidenum">
              <a:rPr lang="it-IT" smtClean="0"/>
              <a:pPr/>
              <a:t>‹N›</a:t>
            </a:fld>
            <a:endParaRPr lang="it-IT" dirty="0">
              <a:solidFill>
                <a:schemeClr val="bg1"/>
              </a:solidFill>
            </a:endParaRPr>
          </a:p>
        </p:txBody>
      </p:sp>
    </p:spTree>
    <p:extLst>
      <p:ext uri="{BB962C8B-B14F-4D97-AF65-F5344CB8AC3E}">
        <p14:creationId xmlns:p14="http://schemas.microsoft.com/office/powerpoint/2010/main" val="22858485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hi sia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5A79170A-3890-6B40-8739-EFA1FC1EE34A}"/>
              </a:ext>
            </a:extLst>
          </p:cNvPr>
          <p:cNvSpPr>
            <a:spLocks noGrp="1"/>
          </p:cNvSpPr>
          <p:nvPr>
            <p:ph type="sldNum" sz="quarter" idx="10"/>
          </p:nvPr>
        </p:nvSpPr>
        <p:spPr>
          <a:xfrm>
            <a:off x="8610600" y="6356350"/>
            <a:ext cx="3420000" cy="360000"/>
          </a:xfrm>
        </p:spPr>
        <p:txBody>
          <a:bodyPr/>
          <a:lstStyle>
            <a:lvl1pPr>
              <a:defRPr sz="1000">
                <a:solidFill>
                  <a:schemeClr val="bg1"/>
                </a:solidFill>
              </a:defRPr>
            </a:lvl1pPr>
          </a:lstStyle>
          <a:p>
            <a:fld id="{B8F748B3-784D-EA49-993B-E47894751A15}" type="slidenum">
              <a:rPr lang="it-IT" smtClean="0"/>
              <a:pPr/>
              <a:t>‹N›</a:t>
            </a:fld>
            <a:endParaRPr lang="it-IT" dirty="0">
              <a:solidFill>
                <a:schemeClr val="bg1"/>
              </a:solidFill>
            </a:endParaRPr>
          </a:p>
        </p:txBody>
      </p:sp>
      <p:sp>
        <p:nvSpPr>
          <p:cNvPr id="5" name="Titolo 1">
            <a:extLst>
              <a:ext uri="{FF2B5EF4-FFF2-40B4-BE49-F238E27FC236}">
                <a16:creationId xmlns:a16="http://schemas.microsoft.com/office/drawing/2014/main" id="{8BC35B6D-E8A5-014D-881E-308785248F52}"/>
              </a:ext>
            </a:extLst>
          </p:cNvPr>
          <p:cNvSpPr>
            <a:spLocks noGrp="1"/>
          </p:cNvSpPr>
          <p:nvPr>
            <p:ph type="ctrTitle" hasCustomPrompt="1"/>
          </p:nvPr>
        </p:nvSpPr>
        <p:spPr>
          <a:xfrm>
            <a:off x="2887132" y="1258448"/>
            <a:ext cx="9143468" cy="970402"/>
          </a:xfrm>
          <a:prstGeom prst="rect">
            <a:avLst/>
          </a:prstGeom>
        </p:spPr>
        <p:txBody>
          <a:bodyPr anchor="t"/>
          <a:lstStyle>
            <a:lvl1pPr algn="l">
              <a:lnSpc>
                <a:spcPct val="100000"/>
              </a:lnSpc>
              <a:defRPr sz="3600" b="0" i="0">
                <a:solidFill>
                  <a:schemeClr val="accent1">
                    <a:lumMod val="50000"/>
                  </a:schemeClr>
                </a:solidFill>
                <a:latin typeface="Roboto Condensed" panose="02000000000000000000" pitchFamily="2" charset="0"/>
                <a:ea typeface="Roboto Condensed" panose="02000000000000000000" pitchFamily="2" charset="0"/>
              </a:defRPr>
            </a:lvl1pPr>
          </a:lstStyle>
          <a:p>
            <a:r>
              <a:rPr lang="it-IT" dirty="0"/>
              <a:t>TITOLO</a:t>
            </a:r>
          </a:p>
        </p:txBody>
      </p:sp>
    </p:spTree>
    <p:extLst>
      <p:ext uri="{BB962C8B-B14F-4D97-AF65-F5344CB8AC3E}">
        <p14:creationId xmlns:p14="http://schemas.microsoft.com/office/powerpoint/2010/main" val="25804579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B9EFA929-5217-024D-AED5-0B2E58BD70F5}"/>
              </a:ext>
            </a:extLst>
          </p:cNvPr>
          <p:cNvSpPr>
            <a:spLocks noGrp="1"/>
          </p:cNvSpPr>
          <p:nvPr>
            <p:ph type="sldNum" sz="quarter" idx="4"/>
          </p:nvPr>
        </p:nvSpPr>
        <p:spPr>
          <a:xfrm>
            <a:off x="8610600" y="6356350"/>
            <a:ext cx="288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F748B3-784D-EA49-993B-E47894751A15}" type="slidenum">
              <a:rPr lang="it-IT" smtClean="0"/>
              <a:t>‹N›</a:t>
            </a:fld>
            <a:endParaRPr lang="it-IT"/>
          </a:p>
        </p:txBody>
      </p:sp>
    </p:spTree>
    <p:extLst>
      <p:ext uri="{BB962C8B-B14F-4D97-AF65-F5344CB8AC3E}">
        <p14:creationId xmlns:p14="http://schemas.microsoft.com/office/powerpoint/2010/main" val="3390676419"/>
      </p:ext>
    </p:extLst>
  </p:cSld>
  <p:clrMap bg1="lt1" tx1="dk1" bg2="lt2" tx2="dk2" accent1="accent1" accent2="accent2" accent3="accent3" accent4="accent4" accent5="accent5" accent6="accent6" hlink="hlink" folHlink="folHlink"/>
  <p:sldLayoutIdLst>
    <p:sldLayoutId id="2147483691" r:id="rId1"/>
    <p:sldLayoutId id="2147483686" r:id="rId2"/>
    <p:sldLayoutId id="2147483701" r:id="rId3"/>
    <p:sldLayoutId id="2147483685" r:id="rId4"/>
    <p:sldLayoutId id="2147483703" r:id="rId5"/>
    <p:sldLayoutId id="2147483704" r:id="rId6"/>
    <p:sldLayoutId id="2147483705" r:id="rId7"/>
    <p:sldLayoutId id="2147483706" r:id="rId8"/>
    <p:sldLayoutId id="2147483707" r:id="rId9"/>
    <p:sldLayoutId id="2147483708" r:id="rId10"/>
    <p:sldLayoutId id="2147483709" r:id="rId11"/>
    <p:sldLayoutId id="2147483702" r:id="rId12"/>
    <p:sldLayoutId id="2147483694" r:id="rId13"/>
    <p:sldLayoutId id="2147483693" r:id="rId14"/>
    <p:sldLayoutId id="2147483698" r:id="rId15"/>
    <p:sldLayoutId id="2147483696" r:id="rId16"/>
    <p:sldLayoutId id="2147483695" r:id="rId17"/>
    <p:sldLayoutId id="2147483697" r:id="rId18"/>
    <p:sldLayoutId id="214748371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7.jpg"/><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customXml" Target="../ink/ink2.xml"/><Relationship Id="rId2" Type="http://schemas.openxmlformats.org/officeDocument/2006/relationships/image" Target="../media/image17.jp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customXml" Target="../ink/ink1.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customXml" Target="../ink/ink4.xml"/><Relationship Id="rId2" Type="http://schemas.openxmlformats.org/officeDocument/2006/relationships/image" Target="../media/image17.jp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customXml" Target="../ink/ink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1E2AAD7-92FC-534E-ACF2-C581FF7E0BC8}"/>
              </a:ext>
            </a:extLst>
          </p:cNvPr>
          <p:cNvSpPr txBox="1"/>
          <p:nvPr/>
        </p:nvSpPr>
        <p:spPr>
          <a:xfrm>
            <a:off x="1497694" y="3297225"/>
            <a:ext cx="1285929" cy="369332"/>
          </a:xfrm>
          <a:prstGeom prst="rect">
            <a:avLst/>
          </a:prstGeom>
          <a:noFill/>
        </p:spPr>
        <p:txBody>
          <a:bodyPr wrap="none" rtlCol="0">
            <a:spAutoFit/>
          </a:bodyPr>
          <a:lstStyle/>
          <a:p>
            <a:r>
              <a:rPr lang="it-IT" dirty="0">
                <a:solidFill>
                  <a:schemeClr val="accent1">
                    <a:lumMod val="75000"/>
                  </a:schemeClr>
                </a:solidFill>
                <a:latin typeface="Roboto Condensed" panose="02000000000000000000" pitchFamily="2" charset="0"/>
                <a:ea typeface="Roboto Condensed" panose="02000000000000000000" pitchFamily="2" charset="0"/>
              </a:rPr>
              <a:t>2022 / 2023</a:t>
            </a:r>
          </a:p>
        </p:txBody>
      </p:sp>
      <p:sp>
        <p:nvSpPr>
          <p:cNvPr id="4" name="CasellaDiTesto 3">
            <a:extLst>
              <a:ext uri="{FF2B5EF4-FFF2-40B4-BE49-F238E27FC236}">
                <a16:creationId xmlns:a16="http://schemas.microsoft.com/office/drawing/2014/main" id="{52AE3AB2-CA9D-424A-93AD-C9D22158A5BD}"/>
              </a:ext>
            </a:extLst>
          </p:cNvPr>
          <p:cNvSpPr txBox="1"/>
          <p:nvPr/>
        </p:nvSpPr>
        <p:spPr>
          <a:xfrm>
            <a:off x="1497694" y="1340447"/>
            <a:ext cx="7864020" cy="1855893"/>
          </a:xfrm>
          <a:prstGeom prst="rect">
            <a:avLst/>
          </a:prstGeom>
          <a:noFill/>
        </p:spPr>
        <p:txBody>
          <a:bodyPr wrap="square" rtlCol="0">
            <a:spAutoFit/>
          </a:bodyPr>
          <a:lstStyle/>
          <a:p>
            <a:pPr>
              <a:lnSpc>
                <a:spcPct val="80000"/>
              </a:lnSpc>
            </a:pPr>
            <a:r>
              <a:rPr lang="it-IT" sz="6300" b="1" i="0" dirty="0">
                <a:solidFill>
                  <a:schemeClr val="accent1">
                    <a:lumMod val="50000"/>
                  </a:schemeClr>
                </a:solidFill>
                <a:latin typeface="Roboto Condensed" panose="02000000000000000000" pitchFamily="2" charset="0"/>
                <a:ea typeface="Roboto Condensed" panose="02000000000000000000" pitchFamily="2" charset="0"/>
              </a:rPr>
              <a:t>Spring-Boot Lezione 2</a:t>
            </a:r>
          </a:p>
          <a:p>
            <a:pPr>
              <a:lnSpc>
                <a:spcPct val="80000"/>
              </a:lnSpc>
            </a:pPr>
            <a:endParaRPr lang="it-IT" sz="3200" dirty="0">
              <a:solidFill>
                <a:schemeClr val="accent1">
                  <a:lumMod val="50000"/>
                </a:schemeClr>
              </a:solidFill>
              <a:latin typeface="Roboto Condensed Light" panose="02000000000000000000" pitchFamily="2" charset="0"/>
              <a:ea typeface="Roboto Condensed Light" panose="02000000000000000000" pitchFamily="2" charset="0"/>
            </a:endParaRPr>
          </a:p>
          <a:p>
            <a:pPr>
              <a:lnSpc>
                <a:spcPct val="80000"/>
              </a:lnSpc>
            </a:pPr>
            <a:r>
              <a:rPr lang="it-IT" sz="2400" dirty="0">
                <a:solidFill>
                  <a:schemeClr val="accent1">
                    <a:lumMod val="50000"/>
                  </a:schemeClr>
                </a:solidFill>
                <a:latin typeface="Roboto Condensed Light" panose="02000000000000000000" pitchFamily="2" charset="0"/>
                <a:ea typeface="Roboto Condensed Light" panose="02000000000000000000" pitchFamily="2" charset="0"/>
              </a:rPr>
              <a:t>Alessandro Vizzarro</a:t>
            </a:r>
          </a:p>
          <a:p>
            <a:pPr>
              <a:lnSpc>
                <a:spcPct val="80000"/>
              </a:lnSpc>
            </a:pPr>
            <a:r>
              <a:rPr lang="it-IT" sz="2400" dirty="0">
                <a:solidFill>
                  <a:schemeClr val="accent1">
                    <a:lumMod val="50000"/>
                  </a:schemeClr>
                </a:solidFill>
                <a:latin typeface="Roboto Condensed Light" panose="02000000000000000000" pitchFamily="2" charset="0"/>
                <a:ea typeface="Roboto Condensed Light" panose="02000000000000000000" pitchFamily="2" charset="0"/>
              </a:rPr>
              <a:t>alessandro.vizzarro@aesys.tech</a:t>
            </a:r>
          </a:p>
        </p:txBody>
      </p:sp>
    </p:spTree>
    <p:extLst>
      <p:ext uri="{BB962C8B-B14F-4D97-AF65-F5344CB8AC3E}">
        <p14:creationId xmlns:p14="http://schemas.microsoft.com/office/powerpoint/2010/main" val="328175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5D4EA32-5D52-6A46-9E33-3EB96C7FD5F2}"/>
              </a:ext>
            </a:extLst>
          </p:cNvPr>
          <p:cNvSpPr>
            <a:spLocks noGrp="1"/>
          </p:cNvSpPr>
          <p:nvPr>
            <p:ph type="sldNum" sz="quarter" idx="10"/>
          </p:nvPr>
        </p:nvSpPr>
        <p:spPr/>
        <p:txBody>
          <a:bodyPr/>
          <a:lstStyle/>
          <a:p>
            <a:fld id="{B8F748B3-784D-EA49-993B-E47894751A15}" type="slidenum">
              <a:rPr lang="it-IT" smtClean="0"/>
              <a:pPr/>
              <a:t>10</a:t>
            </a:fld>
            <a:endParaRPr lang="it-IT" sz="1000" dirty="0"/>
          </a:p>
        </p:txBody>
      </p:sp>
      <p:sp>
        <p:nvSpPr>
          <p:cNvPr id="5" name="Titolo 1">
            <a:extLst>
              <a:ext uri="{FF2B5EF4-FFF2-40B4-BE49-F238E27FC236}">
                <a16:creationId xmlns:a16="http://schemas.microsoft.com/office/drawing/2014/main" id="{EBDF72DF-C578-9A45-9209-14471E6E6717}"/>
              </a:ext>
            </a:extLst>
          </p:cNvPr>
          <p:cNvSpPr>
            <a:spLocks noGrp="1"/>
          </p:cNvSpPr>
          <p:nvPr>
            <p:ph type="ctrTitle"/>
          </p:nvPr>
        </p:nvSpPr>
        <p:spPr>
          <a:xfrm>
            <a:off x="2474913" y="403225"/>
            <a:ext cx="7199312" cy="1800225"/>
          </a:xfrm>
        </p:spPr>
        <p:txBody>
          <a:bodyPr/>
          <a:lstStyle/>
          <a:p>
            <a:pPr>
              <a:lnSpc>
                <a:spcPct val="70000"/>
              </a:lnSpc>
            </a:pPr>
            <a:r>
              <a:rPr lang="it-IT" b="1" dirty="0">
                <a:solidFill>
                  <a:schemeClr val="accent1">
                    <a:lumMod val="50000"/>
                  </a:schemeClr>
                </a:solidFill>
              </a:rPr>
              <a:t>Spring-boot  </a:t>
            </a:r>
            <a:br>
              <a:rPr lang="it-IT" b="1" dirty="0">
                <a:solidFill>
                  <a:schemeClr val="accent1">
                    <a:lumMod val="50000"/>
                  </a:schemeClr>
                </a:solidFill>
              </a:rPr>
            </a:br>
            <a:r>
              <a:rPr lang="it-IT" b="1" dirty="0">
                <a:solidFill>
                  <a:schemeClr val="accent1">
                    <a:lumMod val="50000"/>
                  </a:schemeClr>
                </a:solidFill>
              </a:rPr>
              <a:t>	</a:t>
            </a:r>
            <a:r>
              <a:rPr lang="it-IT" dirty="0" err="1">
                <a:solidFill>
                  <a:schemeClr val="accent1">
                    <a:lumMod val="50000"/>
                  </a:schemeClr>
                </a:solidFill>
                <a:latin typeface="Roboto Condensed Light" panose="02000000000000000000" pitchFamily="2" charset="0"/>
                <a:ea typeface="Roboto Condensed Light" panose="02000000000000000000" pitchFamily="2" charset="0"/>
              </a:rPr>
              <a:t>Errors</a:t>
            </a:r>
            <a:r>
              <a:rPr lang="it-IT" dirty="0">
                <a:solidFill>
                  <a:schemeClr val="accent1">
                    <a:lumMod val="50000"/>
                  </a:schemeClr>
                </a:solidFill>
                <a:latin typeface="Roboto Condensed Light" panose="02000000000000000000" pitchFamily="2" charset="0"/>
                <a:ea typeface="Roboto Condensed Light" panose="02000000000000000000" pitchFamily="2" charset="0"/>
              </a:rPr>
              <a:t> </a:t>
            </a:r>
            <a:r>
              <a:rPr lang="it-IT" dirty="0" err="1">
                <a:solidFill>
                  <a:schemeClr val="accent1">
                    <a:lumMod val="50000"/>
                  </a:schemeClr>
                </a:solidFill>
                <a:latin typeface="Roboto Condensed Light" panose="02000000000000000000" pitchFamily="2" charset="0"/>
                <a:ea typeface="Roboto Condensed Light" panose="02000000000000000000" pitchFamily="2" charset="0"/>
              </a:rPr>
              <a:t>handling</a:t>
            </a:r>
            <a:endParaRPr lang="it-IT" dirty="0">
              <a:solidFill>
                <a:schemeClr val="accent1">
                  <a:lumMod val="50000"/>
                </a:schemeClr>
              </a:solidFill>
              <a:latin typeface="Roboto Condensed Light" panose="02000000000000000000" pitchFamily="2" charset="0"/>
              <a:ea typeface="Roboto Condensed Light" panose="02000000000000000000" pitchFamily="2" charset="0"/>
            </a:endParaRPr>
          </a:p>
        </p:txBody>
      </p:sp>
      <p:sp>
        <p:nvSpPr>
          <p:cNvPr id="7" name="Sottotitolo 2">
            <a:extLst>
              <a:ext uri="{FF2B5EF4-FFF2-40B4-BE49-F238E27FC236}">
                <a16:creationId xmlns:a16="http://schemas.microsoft.com/office/drawing/2014/main" id="{97BAFD6D-60C2-4F32-9CA5-7EA05A1F5FE7}"/>
              </a:ext>
            </a:extLst>
          </p:cNvPr>
          <p:cNvSpPr txBox="1">
            <a:spLocks/>
          </p:cNvSpPr>
          <p:nvPr/>
        </p:nvSpPr>
        <p:spPr>
          <a:xfrm>
            <a:off x="3354107" y="2374826"/>
            <a:ext cx="7993161"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Spring boot offre diversi meccanismi di gestione dell’errore.</a:t>
            </a:r>
            <a:br>
              <a:rPr lang="it-IT" sz="1400" dirty="0">
                <a:solidFill>
                  <a:schemeClr val="tx2"/>
                </a:solidFill>
                <a:latin typeface="SFMono-Regular"/>
              </a:rPr>
            </a:br>
            <a:endParaRPr lang="it-IT" sz="1400" dirty="0">
              <a:solidFill>
                <a:schemeClr val="tx2"/>
              </a:solidFill>
              <a:latin typeface="SFMono-Regular"/>
            </a:endParaRPr>
          </a:p>
          <a:p>
            <a:pPr marL="171450" indent="-171450">
              <a:buBlip>
                <a:blip r:embed="rId3"/>
              </a:buBlip>
            </a:pPr>
            <a:r>
              <a:rPr lang="it-IT" dirty="0">
                <a:solidFill>
                  <a:schemeClr val="tx2"/>
                </a:solidFill>
                <a:latin typeface="SFMono-Regular"/>
              </a:rPr>
              <a:t>Di default a secondo della chiamata da Browser o altro mostra una schermata riassuntiva di errore. Nel caso del Browser Spring Boot MVC utilizza un </a:t>
            </a:r>
            <a:r>
              <a:rPr lang="it-IT" dirty="0" err="1">
                <a:solidFill>
                  <a:schemeClr val="tx2"/>
                </a:solidFill>
                <a:latin typeface="SFMono-Regular"/>
              </a:rPr>
              <a:t>Internal</a:t>
            </a:r>
            <a:r>
              <a:rPr lang="it-IT" dirty="0">
                <a:solidFill>
                  <a:schemeClr val="tx2"/>
                </a:solidFill>
                <a:latin typeface="SFMono-Regular"/>
              </a:rPr>
              <a:t> </a:t>
            </a:r>
            <a:r>
              <a:rPr lang="it-IT" dirty="0" err="1">
                <a:solidFill>
                  <a:schemeClr val="tx2"/>
                </a:solidFill>
                <a:latin typeface="SFMono-Regular"/>
              </a:rPr>
              <a:t>Resolver</a:t>
            </a:r>
            <a:r>
              <a:rPr lang="it-IT" dirty="0">
                <a:solidFill>
                  <a:schemeClr val="tx2"/>
                </a:solidFill>
                <a:latin typeface="SFMono-Regular"/>
              </a:rPr>
              <a:t> di default che mostra una white Page, se non è stato configurato un </a:t>
            </a:r>
            <a:r>
              <a:rPr lang="it-IT" dirty="0" err="1">
                <a:solidFill>
                  <a:schemeClr val="tx2"/>
                </a:solidFill>
                <a:latin typeface="SFMono-Regular"/>
              </a:rPr>
              <a:t>ViewResolver</a:t>
            </a:r>
            <a:r>
              <a:rPr lang="it-IT" dirty="0">
                <a:solidFill>
                  <a:schemeClr val="tx2"/>
                </a:solidFill>
                <a:latin typeface="SFMono-Regular"/>
              </a:rPr>
              <a:t> ad hoc. E’ possibile disabilitare questo comportamento tramite una </a:t>
            </a:r>
            <a:r>
              <a:rPr lang="it-IT" dirty="0" err="1">
                <a:solidFill>
                  <a:schemeClr val="tx2"/>
                </a:solidFill>
                <a:latin typeface="SFMono-Regular"/>
              </a:rPr>
              <a:t>property</a:t>
            </a:r>
            <a:r>
              <a:rPr lang="it-IT" dirty="0">
                <a:solidFill>
                  <a:schemeClr val="tx2"/>
                </a:solidFill>
                <a:latin typeface="SFMono-Regular"/>
              </a:rPr>
              <a:t> predefinita.</a:t>
            </a:r>
          </a:p>
          <a:p>
            <a:pPr marL="171450" indent="-171450">
              <a:buBlip>
                <a:blip r:embed="rId3"/>
              </a:buBlip>
            </a:pPr>
            <a:r>
              <a:rPr lang="it-IT" dirty="0">
                <a:solidFill>
                  <a:schemeClr val="tx2"/>
                </a:solidFill>
                <a:latin typeface="SFMono-Regular"/>
              </a:rPr>
              <a:t>E’ possibile Implementare un </a:t>
            </a:r>
            <a:r>
              <a:rPr lang="it-IT" dirty="0" err="1">
                <a:solidFill>
                  <a:schemeClr val="tx2"/>
                </a:solidFill>
                <a:latin typeface="SFMono-Regular"/>
              </a:rPr>
              <a:t>Resolver</a:t>
            </a:r>
            <a:r>
              <a:rPr lang="it-IT" dirty="0">
                <a:solidFill>
                  <a:schemeClr val="tx2"/>
                </a:solidFill>
                <a:latin typeface="SFMono-Regular"/>
              </a:rPr>
              <a:t> oppure ,configurare uno starter: spring-boot-starter-</a:t>
            </a:r>
            <a:r>
              <a:rPr lang="it-IT" dirty="0" err="1">
                <a:solidFill>
                  <a:schemeClr val="tx2"/>
                </a:solidFill>
                <a:latin typeface="SFMono-Regular"/>
              </a:rPr>
              <a:t>thymeleaf</a:t>
            </a:r>
            <a:r>
              <a:rPr lang="it-IT" dirty="0">
                <a:solidFill>
                  <a:schemeClr val="tx2"/>
                </a:solidFill>
                <a:latin typeface="SFMono-Regular"/>
              </a:rPr>
              <a:t> un java template </a:t>
            </a:r>
            <a:r>
              <a:rPr lang="it-IT" dirty="0" err="1">
                <a:solidFill>
                  <a:schemeClr val="tx2"/>
                </a:solidFill>
                <a:latin typeface="SFMono-Regular"/>
              </a:rPr>
              <a:t>engine</a:t>
            </a:r>
            <a:r>
              <a:rPr lang="it-IT" dirty="0">
                <a:solidFill>
                  <a:schemeClr val="tx2"/>
                </a:solidFill>
                <a:latin typeface="SFMono-Regular"/>
              </a:rPr>
              <a:t>, che auto-configura dei </a:t>
            </a:r>
            <a:r>
              <a:rPr lang="it-IT" dirty="0" err="1">
                <a:solidFill>
                  <a:schemeClr val="tx2"/>
                </a:solidFill>
                <a:latin typeface="SFMono-Regular"/>
              </a:rPr>
              <a:t>Resolver</a:t>
            </a:r>
            <a:r>
              <a:rPr lang="it-IT" dirty="0">
                <a:solidFill>
                  <a:schemeClr val="tx2"/>
                </a:solidFill>
                <a:latin typeface="SFMono-Regular"/>
              </a:rPr>
              <a:t> ad hoc in grado di effettuare un </a:t>
            </a:r>
            <a:r>
              <a:rPr lang="it-IT" dirty="0" err="1">
                <a:solidFill>
                  <a:schemeClr val="tx2"/>
                </a:solidFill>
                <a:latin typeface="SFMono-Regular"/>
              </a:rPr>
              <a:t>dispatch</a:t>
            </a:r>
            <a:r>
              <a:rPr lang="it-IT" dirty="0">
                <a:solidFill>
                  <a:schemeClr val="tx2"/>
                </a:solidFill>
                <a:latin typeface="SFMono-Regular"/>
              </a:rPr>
              <a:t> dell’elaborazione verso una parte di vista tramite file html localizzati, nel folder template nelle risorse.</a:t>
            </a:r>
          </a:p>
          <a:p>
            <a:pPr marL="171450" indent="-171450">
              <a:buBlip>
                <a:blip r:embed="rId3"/>
              </a:buBlip>
            </a:pPr>
            <a:r>
              <a:rPr lang="it-IT" dirty="0">
                <a:solidFill>
                  <a:schemeClr val="tx2"/>
                </a:solidFill>
                <a:latin typeface="SFMono-Regular"/>
              </a:rPr>
              <a:t>Inoltre Spring-boot offre un meccanismo per gestire gli errori in modo centralizzato attraverso le seguenti </a:t>
            </a:r>
            <a:r>
              <a:rPr lang="it-IT" dirty="0" err="1">
                <a:solidFill>
                  <a:schemeClr val="tx2"/>
                </a:solidFill>
                <a:latin typeface="SFMono-Regular"/>
              </a:rPr>
              <a:t>annotations</a:t>
            </a:r>
            <a:r>
              <a:rPr lang="it-IT" dirty="0">
                <a:solidFill>
                  <a:schemeClr val="tx2"/>
                </a:solidFill>
                <a:latin typeface="SFMono-Regular"/>
              </a:rPr>
              <a:t>: @ControllerAdvice, </a:t>
            </a:r>
            <a:r>
              <a:rPr lang="it-IT" dirty="0"/>
              <a:t>@ExceptionHandler e @ResponseStatus</a:t>
            </a:r>
            <a:endParaRPr lang="it-IT" dirty="0">
              <a:solidFill>
                <a:schemeClr val="tx2"/>
              </a:solidFill>
              <a:latin typeface="SFMono-Regular"/>
            </a:endParaRPr>
          </a:p>
          <a:p>
            <a:r>
              <a:rPr lang="it-IT" sz="100" dirty="0">
                <a:solidFill>
                  <a:schemeClr val="tx2"/>
                </a:solidFill>
                <a:latin typeface="SFMono-Regular"/>
              </a:rPr>
              <a:t>	</a:t>
            </a:r>
          </a:p>
        </p:txBody>
      </p:sp>
    </p:spTree>
    <p:extLst>
      <p:ext uri="{BB962C8B-B14F-4D97-AF65-F5344CB8AC3E}">
        <p14:creationId xmlns:p14="http://schemas.microsoft.com/office/powerpoint/2010/main" val="9428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5D4EA32-5D52-6A46-9E33-3EB96C7FD5F2}"/>
              </a:ext>
            </a:extLst>
          </p:cNvPr>
          <p:cNvSpPr>
            <a:spLocks noGrp="1"/>
          </p:cNvSpPr>
          <p:nvPr>
            <p:ph type="sldNum" sz="quarter" idx="10"/>
          </p:nvPr>
        </p:nvSpPr>
        <p:spPr/>
        <p:txBody>
          <a:bodyPr/>
          <a:lstStyle/>
          <a:p>
            <a:fld id="{B8F748B3-784D-EA49-993B-E47894751A15}" type="slidenum">
              <a:rPr lang="it-IT" smtClean="0"/>
              <a:pPr/>
              <a:t>11</a:t>
            </a:fld>
            <a:endParaRPr lang="it-IT" sz="1000" dirty="0"/>
          </a:p>
        </p:txBody>
      </p:sp>
      <p:sp>
        <p:nvSpPr>
          <p:cNvPr id="5" name="Titolo 1">
            <a:extLst>
              <a:ext uri="{FF2B5EF4-FFF2-40B4-BE49-F238E27FC236}">
                <a16:creationId xmlns:a16="http://schemas.microsoft.com/office/drawing/2014/main" id="{EBDF72DF-C578-9A45-9209-14471E6E6717}"/>
              </a:ext>
            </a:extLst>
          </p:cNvPr>
          <p:cNvSpPr>
            <a:spLocks noGrp="1"/>
          </p:cNvSpPr>
          <p:nvPr>
            <p:ph type="ctrTitle"/>
          </p:nvPr>
        </p:nvSpPr>
        <p:spPr>
          <a:xfrm>
            <a:off x="2474913" y="403225"/>
            <a:ext cx="7199312" cy="1800225"/>
          </a:xfrm>
        </p:spPr>
        <p:txBody>
          <a:bodyPr/>
          <a:lstStyle/>
          <a:p>
            <a:pPr>
              <a:lnSpc>
                <a:spcPct val="70000"/>
              </a:lnSpc>
            </a:pPr>
            <a:r>
              <a:rPr lang="it-IT" b="1" dirty="0">
                <a:solidFill>
                  <a:schemeClr val="accent1">
                    <a:lumMod val="50000"/>
                  </a:schemeClr>
                </a:solidFill>
              </a:rPr>
              <a:t>SPRING BOOT </a:t>
            </a:r>
            <a:br>
              <a:rPr lang="it-IT" b="1" dirty="0">
                <a:solidFill>
                  <a:schemeClr val="accent1">
                    <a:lumMod val="50000"/>
                  </a:schemeClr>
                </a:solidFill>
              </a:rPr>
            </a:br>
            <a:r>
              <a:rPr lang="it-IT" b="1" dirty="0">
                <a:solidFill>
                  <a:schemeClr val="accent1">
                    <a:lumMod val="50000"/>
                  </a:schemeClr>
                </a:solidFill>
              </a:rPr>
              <a:t>	Application </a:t>
            </a:r>
            <a:r>
              <a:rPr lang="it-IT" b="1" dirty="0" err="1">
                <a:solidFill>
                  <a:schemeClr val="accent1">
                    <a:lumMod val="50000"/>
                  </a:schemeClr>
                </a:solidFill>
              </a:rPr>
              <a:t>Context</a:t>
            </a:r>
            <a:endParaRPr lang="it-IT" dirty="0">
              <a:solidFill>
                <a:schemeClr val="accent1">
                  <a:lumMod val="50000"/>
                </a:schemeClr>
              </a:solidFill>
              <a:latin typeface="Roboto Condensed Light" panose="02000000000000000000" pitchFamily="2" charset="0"/>
              <a:ea typeface="Roboto Condensed Light" panose="02000000000000000000" pitchFamily="2" charset="0"/>
            </a:endParaRPr>
          </a:p>
        </p:txBody>
      </p:sp>
      <p:sp>
        <p:nvSpPr>
          <p:cNvPr id="8" name="Sottotitolo 2">
            <a:extLst>
              <a:ext uri="{FF2B5EF4-FFF2-40B4-BE49-F238E27FC236}">
                <a16:creationId xmlns:a16="http://schemas.microsoft.com/office/drawing/2014/main" id="{2EA0C275-3B02-425F-82EB-99767E082061}"/>
              </a:ext>
            </a:extLst>
          </p:cNvPr>
          <p:cNvSpPr txBox="1">
            <a:spLocks/>
          </p:cNvSpPr>
          <p:nvPr/>
        </p:nvSpPr>
        <p:spPr>
          <a:xfrm>
            <a:off x="2988347" y="2734827"/>
            <a:ext cx="8437299"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Spring boot come spring ha un Contesto fruibile attraverso una Specifica classe che implementa l’interfaccia </a:t>
            </a:r>
            <a:r>
              <a:rPr lang="it-IT" dirty="0" err="1">
                <a:latin typeface="Roboto Condensed" panose="02000000000000000000" pitchFamily="2" charset="0"/>
                <a:ea typeface="Roboto Condensed" panose="02000000000000000000" pitchFamily="2" charset="0"/>
              </a:rPr>
              <a:t>ApplicationContext</a:t>
            </a:r>
            <a:r>
              <a:rPr lang="it-IT" dirty="0">
                <a:latin typeface="Roboto Condensed" panose="02000000000000000000" pitchFamily="2" charset="0"/>
                <a:ea typeface="Roboto Condensed" panose="02000000000000000000" pitchFamily="2" charset="0"/>
              </a:rPr>
              <a:t>.</a:t>
            </a:r>
          </a:p>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Il metodo </a:t>
            </a:r>
            <a:r>
              <a:rPr lang="it-IT" dirty="0" err="1">
                <a:latin typeface="Roboto Condensed" panose="02000000000000000000" pitchFamily="2" charset="0"/>
                <a:ea typeface="Roboto Condensed" panose="02000000000000000000" pitchFamily="2" charset="0"/>
              </a:rPr>
              <a:t>SprinApplicationBootsrap.Run</a:t>
            </a:r>
            <a:r>
              <a:rPr lang="it-IT" dirty="0">
                <a:latin typeface="Roboto Condensed" panose="02000000000000000000" pitchFamily="2" charset="0"/>
                <a:ea typeface="Roboto Condensed" panose="02000000000000000000" pitchFamily="2" charset="0"/>
              </a:rPr>
              <a:t> nel </a:t>
            </a:r>
            <a:r>
              <a:rPr lang="it-IT" dirty="0" err="1">
                <a:latin typeface="Roboto Condensed" panose="02000000000000000000" pitchFamily="2" charset="0"/>
                <a:ea typeface="Roboto Condensed" panose="02000000000000000000" pitchFamily="2" charset="0"/>
              </a:rPr>
              <a:t>main</a:t>
            </a:r>
            <a:r>
              <a:rPr lang="it-IT" dirty="0">
                <a:latin typeface="Roboto Condensed" panose="02000000000000000000" pitchFamily="2" charset="0"/>
                <a:ea typeface="Roboto Condensed" panose="02000000000000000000" pitchFamily="2" charset="0"/>
              </a:rPr>
              <a:t> </a:t>
            </a:r>
            <a:r>
              <a:rPr lang="it-IT" dirty="0" err="1">
                <a:latin typeface="Roboto Condensed" panose="02000000000000000000" pitchFamily="2" charset="0"/>
                <a:ea typeface="Roboto Condensed" panose="02000000000000000000" pitchFamily="2" charset="0"/>
              </a:rPr>
              <a:t>method</a:t>
            </a:r>
            <a:r>
              <a:rPr lang="it-IT" dirty="0">
                <a:latin typeface="Roboto Condensed" panose="02000000000000000000" pitchFamily="2" charset="0"/>
                <a:ea typeface="Roboto Condensed" panose="02000000000000000000" pitchFamily="2" charset="0"/>
              </a:rPr>
              <a:t> , ritorna una implementazione di </a:t>
            </a:r>
            <a:r>
              <a:rPr lang="it-IT" dirty="0" err="1">
                <a:latin typeface="Roboto Condensed" panose="02000000000000000000" pitchFamily="2" charset="0"/>
                <a:ea typeface="Roboto Condensed" panose="02000000000000000000" pitchFamily="2" charset="0"/>
              </a:rPr>
              <a:t>ApplicationContext</a:t>
            </a:r>
            <a:r>
              <a:rPr lang="it-IT" dirty="0">
                <a:latin typeface="Roboto Condensed" panose="02000000000000000000" pitchFamily="2" charset="0"/>
                <a:ea typeface="Roboto Condensed" panose="02000000000000000000" pitchFamily="2" charset="0"/>
              </a:rPr>
              <a:t>.</a:t>
            </a:r>
          </a:p>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E’ possibile effettuare un injection di un </a:t>
            </a:r>
            <a:r>
              <a:rPr lang="it-IT" dirty="0" err="1">
                <a:latin typeface="Roboto Condensed" panose="02000000000000000000" pitchFamily="2" charset="0"/>
                <a:ea typeface="Roboto Condensed" panose="02000000000000000000" pitchFamily="2" charset="0"/>
              </a:rPr>
              <a:t>ApplicationContext</a:t>
            </a:r>
            <a:r>
              <a:rPr lang="it-IT" dirty="0">
                <a:latin typeface="Roboto Condensed" panose="02000000000000000000" pitchFamily="2" charset="0"/>
                <a:ea typeface="Roboto Condensed" panose="02000000000000000000" pitchFamily="2" charset="0"/>
              </a:rPr>
              <a:t> di Spring all’interno delle proprie componenti </a:t>
            </a:r>
            <a:r>
              <a:rPr lang="it-IT" dirty="0" err="1">
                <a:latin typeface="Roboto Condensed" panose="02000000000000000000" pitchFamily="2" charset="0"/>
                <a:ea typeface="Roboto Condensed" panose="02000000000000000000" pitchFamily="2" charset="0"/>
              </a:rPr>
              <a:t>bean</a:t>
            </a:r>
            <a:r>
              <a:rPr lang="it-IT" dirty="0">
                <a:latin typeface="Roboto Condensed" panose="02000000000000000000" pitchFamily="2" charset="0"/>
                <a:ea typeface="Roboto Condensed" panose="02000000000000000000" pitchFamily="2" charset="0"/>
              </a:rPr>
              <a:t>.</a:t>
            </a:r>
          </a:p>
          <a:p>
            <a:endParaRPr lang="it-IT" dirty="0">
              <a:latin typeface="Roboto Condensed" panose="02000000000000000000" pitchFamily="2" charset="0"/>
              <a:ea typeface="Roboto Condensed" panose="02000000000000000000" pitchFamily="2" charset="0"/>
            </a:endParaRPr>
          </a:p>
          <a:p>
            <a:pPr marL="171450" indent="-171450">
              <a:buFont typeface="Arial" panose="020B0604020202020204" pitchFamily="34" charset="0"/>
              <a:buBlip>
                <a:blip r:embed="rId3"/>
              </a:buBlip>
            </a:pPr>
            <a:endParaRPr lang="it-IT" dirty="0">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4395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C7E1C6-93E7-4386-BBF6-6C7053B8E7E8}"/>
              </a:ext>
            </a:extLst>
          </p:cNvPr>
          <p:cNvSpPr>
            <a:spLocks noGrp="1"/>
          </p:cNvSpPr>
          <p:nvPr>
            <p:ph type="ctrTitle"/>
          </p:nvPr>
        </p:nvSpPr>
        <p:spPr>
          <a:xfrm>
            <a:off x="2497667" y="403226"/>
            <a:ext cx="6860517" cy="772431"/>
          </a:xfrm>
        </p:spPr>
        <p:txBody>
          <a:bodyPr/>
          <a:lstStyle/>
          <a:p>
            <a:r>
              <a:rPr lang="it-IT" dirty="0"/>
              <a:t>Tempo di esercitazione</a:t>
            </a:r>
          </a:p>
        </p:txBody>
      </p:sp>
      <p:sp>
        <p:nvSpPr>
          <p:cNvPr id="3" name="Segnaposto numero diapositiva 2">
            <a:extLst>
              <a:ext uri="{FF2B5EF4-FFF2-40B4-BE49-F238E27FC236}">
                <a16:creationId xmlns:a16="http://schemas.microsoft.com/office/drawing/2014/main" id="{0CD36C71-A9E9-45E0-A788-26E76657319D}"/>
              </a:ext>
            </a:extLst>
          </p:cNvPr>
          <p:cNvSpPr>
            <a:spLocks noGrp="1"/>
          </p:cNvSpPr>
          <p:nvPr>
            <p:ph type="sldNum" sz="quarter" idx="10"/>
          </p:nvPr>
        </p:nvSpPr>
        <p:spPr/>
        <p:txBody>
          <a:bodyPr/>
          <a:lstStyle/>
          <a:p>
            <a:fld id="{B8F748B3-784D-EA49-993B-E47894751A15}" type="slidenum">
              <a:rPr lang="it-IT" smtClean="0"/>
              <a:pPr/>
              <a:t>12</a:t>
            </a:fld>
            <a:endParaRPr lang="it-IT" sz="1000" dirty="0"/>
          </a:p>
        </p:txBody>
      </p:sp>
      <p:sp>
        <p:nvSpPr>
          <p:cNvPr id="4" name="Sottotitolo 2">
            <a:extLst>
              <a:ext uri="{FF2B5EF4-FFF2-40B4-BE49-F238E27FC236}">
                <a16:creationId xmlns:a16="http://schemas.microsoft.com/office/drawing/2014/main" id="{EB8D4000-282C-4627-B840-B77EDD5A2825}"/>
              </a:ext>
            </a:extLst>
          </p:cNvPr>
          <p:cNvSpPr txBox="1">
            <a:spLocks/>
          </p:cNvSpPr>
          <p:nvPr/>
        </p:nvSpPr>
        <p:spPr>
          <a:xfrm>
            <a:off x="3780680" y="1972743"/>
            <a:ext cx="7200000" cy="410756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it-IT" sz="2000" b="1" dirty="0">
                <a:solidFill>
                  <a:schemeClr val="accent1">
                    <a:lumMod val="75000"/>
                  </a:schemeClr>
                </a:solidFill>
                <a:latin typeface="Roboto Condensed" panose="02000000000000000000" pitchFamily="2" charset="0"/>
                <a:ea typeface="Roboto Condensed" panose="02000000000000000000" pitchFamily="2" charset="0"/>
              </a:rPr>
              <a:t>Implementare la versione Spring-boot degli esercizi proposti durante il corso Spring framework</a:t>
            </a:r>
          </a:p>
          <a:p>
            <a:pPr>
              <a:lnSpc>
                <a:spcPct val="100000"/>
              </a:lnSpc>
              <a:spcBef>
                <a:spcPts val="0"/>
              </a:spcBef>
            </a:pPr>
            <a:endParaRPr lang="it-IT" sz="1200" dirty="0">
              <a:solidFill>
                <a:schemeClr val="accent1">
                  <a:lumMod val="75000"/>
                </a:schemeClr>
              </a:solidFill>
              <a:latin typeface="Roboto Condensed" panose="02000000000000000000" pitchFamily="2" charset="0"/>
              <a:ea typeface="Roboto Condensed" panose="02000000000000000000" pitchFamily="2" charset="0"/>
            </a:endParaRPr>
          </a:p>
          <a:p>
            <a:pPr>
              <a:lnSpc>
                <a:spcPct val="100000"/>
              </a:lnSpc>
              <a:spcBef>
                <a:spcPts val="0"/>
              </a:spcBef>
            </a:pPr>
            <a:r>
              <a:rPr lang="it-IT" sz="1200" dirty="0">
                <a:solidFill>
                  <a:schemeClr val="accent1">
                    <a:lumMod val="75000"/>
                  </a:schemeClr>
                </a:solidFill>
                <a:latin typeface="Roboto Condensed" panose="02000000000000000000" pitchFamily="2" charset="0"/>
                <a:ea typeface="Roboto Condensed" panose="02000000000000000000" pitchFamily="2" charset="0"/>
              </a:rPr>
              <a:t>Implementiamo esempio dei colori e l’esempio dell’orchestra o di un nuovo esercizio proposto durante corso </a:t>
            </a:r>
            <a:r>
              <a:rPr lang="it-IT" sz="1200" dirty="0" err="1">
                <a:solidFill>
                  <a:schemeClr val="accent1">
                    <a:lumMod val="75000"/>
                  </a:schemeClr>
                </a:solidFill>
                <a:latin typeface="Roboto Condensed" panose="02000000000000000000" pitchFamily="2" charset="0"/>
                <a:ea typeface="Roboto Condensed" panose="02000000000000000000" pitchFamily="2" charset="0"/>
              </a:rPr>
              <a:t>Springframework</a:t>
            </a:r>
            <a:r>
              <a:rPr lang="it-IT" sz="1200" dirty="0">
                <a:solidFill>
                  <a:schemeClr val="accent1">
                    <a:lumMod val="75000"/>
                  </a:schemeClr>
                </a:solidFill>
                <a:latin typeface="Roboto Condensed" panose="02000000000000000000" pitchFamily="2" charset="0"/>
                <a:ea typeface="Roboto Condensed" panose="02000000000000000000" pitchFamily="2" charset="0"/>
              </a:rPr>
              <a:t> (Compito per casa).</a:t>
            </a:r>
          </a:p>
          <a:p>
            <a:pPr>
              <a:lnSpc>
                <a:spcPct val="100000"/>
              </a:lnSpc>
              <a:spcBef>
                <a:spcPts val="0"/>
              </a:spcBef>
            </a:pPr>
            <a:endParaRPr lang="it-IT" sz="1200" dirty="0">
              <a:solidFill>
                <a:schemeClr val="accent1">
                  <a:lumMod val="75000"/>
                </a:schemeClr>
              </a:solidFill>
              <a:latin typeface="Roboto Condensed" panose="02000000000000000000" pitchFamily="2" charset="0"/>
              <a:ea typeface="Roboto Condensed" panose="02000000000000000000" pitchFamily="2" charset="0"/>
            </a:endParaRPr>
          </a:p>
          <a:p>
            <a:pPr>
              <a:lnSpc>
                <a:spcPct val="100000"/>
              </a:lnSpc>
              <a:spcBef>
                <a:spcPts val="0"/>
              </a:spcBef>
            </a:pPr>
            <a:r>
              <a:rPr lang="it-IT" sz="1200" dirty="0">
                <a:solidFill>
                  <a:schemeClr val="accent1">
                    <a:lumMod val="75000"/>
                  </a:schemeClr>
                </a:solidFill>
                <a:latin typeface="Roboto Condensed" panose="02000000000000000000" pitchFamily="2" charset="0"/>
                <a:ea typeface="Roboto Condensed" panose="02000000000000000000" pitchFamily="2" charset="0"/>
              </a:rPr>
              <a:t>Ragionare un dominio di interesse che sia «semplice», proviamo a formalizzarne le specifiche UML ed implementiamo insieme il o i </a:t>
            </a:r>
            <a:r>
              <a:rPr lang="it-IT" sz="1200" dirty="0" err="1">
                <a:solidFill>
                  <a:schemeClr val="accent1">
                    <a:lumMod val="75000"/>
                  </a:schemeClr>
                </a:solidFill>
                <a:latin typeface="Roboto Condensed" panose="02000000000000000000" pitchFamily="2" charset="0"/>
                <a:ea typeface="Roboto Condensed" panose="02000000000000000000" pitchFamily="2" charset="0"/>
              </a:rPr>
              <a:t>Microservizi</a:t>
            </a:r>
            <a:r>
              <a:rPr lang="it-IT" sz="1200" dirty="0">
                <a:solidFill>
                  <a:schemeClr val="accent1">
                    <a:lumMod val="75000"/>
                  </a:schemeClr>
                </a:solidFill>
                <a:latin typeface="Roboto Condensed" panose="02000000000000000000" pitchFamily="2" charset="0"/>
                <a:ea typeface="Roboto Condensed" panose="02000000000000000000" pitchFamily="2" charset="0"/>
              </a:rPr>
              <a:t> necessari. Utilizzando i meccanismi che abbiamo finora imparato.</a:t>
            </a:r>
          </a:p>
          <a:p>
            <a:pPr>
              <a:lnSpc>
                <a:spcPct val="100000"/>
              </a:lnSpc>
              <a:spcBef>
                <a:spcPts val="0"/>
              </a:spcBef>
            </a:pPr>
            <a:r>
              <a:rPr lang="it-IT" sz="1200" dirty="0">
                <a:solidFill>
                  <a:schemeClr val="accent1">
                    <a:lumMod val="75000"/>
                  </a:schemeClr>
                </a:solidFill>
                <a:latin typeface="Roboto Condensed" panose="02000000000000000000" pitchFamily="2" charset="0"/>
                <a:ea typeface="Roboto Condensed" panose="02000000000000000000" pitchFamily="2" charset="0"/>
              </a:rPr>
              <a:t>Potete inviarmi le vostre esercitazioni personali per email e le supervisionerò per poi darvi dei feedback entro fine corso.</a:t>
            </a:r>
          </a:p>
          <a:p>
            <a:pPr>
              <a:lnSpc>
                <a:spcPct val="100000"/>
              </a:lnSpc>
              <a:spcBef>
                <a:spcPts val="0"/>
              </a:spcBef>
            </a:pPr>
            <a:endParaRPr lang="it-IT" sz="1200">
              <a:solidFill>
                <a:schemeClr val="accent1">
                  <a:lumMod val="75000"/>
                </a:schemeClr>
              </a:solidFill>
              <a:latin typeface="Roboto Condensed" panose="02000000000000000000" pitchFamily="2" charset="0"/>
              <a:ea typeface="Roboto Condensed" panose="02000000000000000000" pitchFamily="2" charset="0"/>
            </a:endParaRPr>
          </a:p>
          <a:p>
            <a:pPr>
              <a:lnSpc>
                <a:spcPct val="100000"/>
              </a:lnSpc>
              <a:spcBef>
                <a:spcPts val="0"/>
              </a:spcBef>
            </a:pPr>
            <a:endParaRPr lang="it-IT" sz="1200" dirty="0">
              <a:solidFill>
                <a:schemeClr val="accent1">
                  <a:lumMod val="75000"/>
                </a:schemeClr>
              </a:solidFill>
              <a:latin typeface="Roboto Condensed" panose="02000000000000000000" pitchFamily="2" charset="0"/>
              <a:ea typeface="Roboto Condensed" panose="02000000000000000000" pitchFamily="2" charset="0"/>
            </a:endParaRPr>
          </a:p>
          <a:p>
            <a:pPr>
              <a:lnSpc>
                <a:spcPct val="100000"/>
              </a:lnSpc>
              <a:spcBef>
                <a:spcPts val="0"/>
              </a:spcBef>
            </a:pPr>
            <a:endParaRPr lang="it-IT" sz="1200" dirty="0">
              <a:solidFill>
                <a:schemeClr val="accent1">
                  <a:lumMod val="75000"/>
                </a:schemeClr>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114312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5D4EA32-5D52-6A46-9E33-3EB96C7FD5F2}"/>
              </a:ext>
            </a:extLst>
          </p:cNvPr>
          <p:cNvSpPr>
            <a:spLocks noGrp="1"/>
          </p:cNvSpPr>
          <p:nvPr>
            <p:ph type="sldNum" sz="quarter" idx="10"/>
          </p:nvPr>
        </p:nvSpPr>
        <p:spPr/>
        <p:txBody>
          <a:bodyPr/>
          <a:lstStyle/>
          <a:p>
            <a:fld id="{B8F748B3-784D-EA49-993B-E47894751A15}" type="slidenum">
              <a:rPr lang="it-IT" smtClean="0"/>
              <a:pPr/>
              <a:t>13</a:t>
            </a:fld>
            <a:endParaRPr lang="it-IT" sz="1000" dirty="0"/>
          </a:p>
        </p:txBody>
      </p:sp>
      <p:sp>
        <p:nvSpPr>
          <p:cNvPr id="5" name="Titolo 1">
            <a:extLst>
              <a:ext uri="{FF2B5EF4-FFF2-40B4-BE49-F238E27FC236}">
                <a16:creationId xmlns:a16="http://schemas.microsoft.com/office/drawing/2014/main" id="{EBDF72DF-C578-9A45-9209-14471E6E6717}"/>
              </a:ext>
            </a:extLst>
          </p:cNvPr>
          <p:cNvSpPr>
            <a:spLocks noGrp="1"/>
          </p:cNvSpPr>
          <p:nvPr>
            <p:ph type="ctrTitle"/>
          </p:nvPr>
        </p:nvSpPr>
        <p:spPr>
          <a:xfrm>
            <a:off x="2474913" y="403225"/>
            <a:ext cx="7199312" cy="1800225"/>
          </a:xfrm>
        </p:spPr>
        <p:txBody>
          <a:bodyPr/>
          <a:lstStyle/>
          <a:p>
            <a:pPr>
              <a:lnSpc>
                <a:spcPct val="70000"/>
              </a:lnSpc>
            </a:pPr>
            <a:r>
              <a:rPr lang="it-IT" b="1" dirty="0">
                <a:solidFill>
                  <a:schemeClr val="accent1">
                    <a:lumMod val="50000"/>
                  </a:schemeClr>
                </a:solidFill>
              </a:rPr>
              <a:t>Spring-boot  </a:t>
            </a:r>
            <a:br>
              <a:rPr lang="it-IT" b="1" dirty="0">
                <a:solidFill>
                  <a:schemeClr val="accent1">
                    <a:lumMod val="50000"/>
                  </a:schemeClr>
                </a:solidFill>
              </a:rPr>
            </a:br>
            <a:r>
              <a:rPr lang="it-IT" b="1" dirty="0">
                <a:solidFill>
                  <a:schemeClr val="accent1">
                    <a:lumMod val="50000"/>
                  </a:schemeClr>
                </a:solidFill>
              </a:rPr>
              <a:t>	</a:t>
            </a:r>
            <a:r>
              <a:rPr lang="it-IT" b="1" dirty="0" err="1">
                <a:latin typeface="Roboto Condensed Light" panose="02000000000000000000" pitchFamily="2" charset="0"/>
                <a:ea typeface="Roboto Condensed Light" panose="02000000000000000000" pitchFamily="2" charset="0"/>
              </a:rPr>
              <a:t>Internationalization</a:t>
            </a:r>
            <a:r>
              <a:rPr lang="it-IT" b="1" dirty="0">
                <a:latin typeface="Roboto Condensed Light" panose="02000000000000000000" pitchFamily="2" charset="0"/>
                <a:ea typeface="Roboto Condensed Light" panose="02000000000000000000" pitchFamily="2" charset="0"/>
              </a:rPr>
              <a:t> II18N</a:t>
            </a:r>
            <a:endParaRPr lang="it-IT" dirty="0">
              <a:solidFill>
                <a:schemeClr val="accent1">
                  <a:lumMod val="50000"/>
                </a:schemeClr>
              </a:solidFill>
              <a:latin typeface="Roboto Condensed Light" panose="02000000000000000000" pitchFamily="2" charset="0"/>
              <a:ea typeface="Roboto Condensed Light" panose="02000000000000000000" pitchFamily="2" charset="0"/>
            </a:endParaRPr>
          </a:p>
        </p:txBody>
      </p:sp>
      <p:sp>
        <p:nvSpPr>
          <p:cNvPr id="7" name="Sottotitolo 2">
            <a:extLst>
              <a:ext uri="{FF2B5EF4-FFF2-40B4-BE49-F238E27FC236}">
                <a16:creationId xmlns:a16="http://schemas.microsoft.com/office/drawing/2014/main" id="{97BAFD6D-60C2-4F32-9CA5-7EA05A1F5FE7}"/>
              </a:ext>
            </a:extLst>
          </p:cNvPr>
          <p:cNvSpPr txBox="1">
            <a:spLocks/>
          </p:cNvSpPr>
          <p:nvPr/>
        </p:nvSpPr>
        <p:spPr>
          <a:xfrm>
            <a:off x="3354107" y="2374826"/>
            <a:ext cx="7993161"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Spring boot supporta meccanismi di internazionalizzazione dei messaggi applicativi </a:t>
            </a:r>
            <a:br>
              <a:rPr lang="it-IT" sz="1400" dirty="0">
                <a:solidFill>
                  <a:schemeClr val="tx2"/>
                </a:solidFill>
                <a:latin typeface="SFMono-Regular"/>
              </a:rPr>
            </a:br>
            <a:endParaRPr lang="it-IT" sz="1400" dirty="0">
              <a:solidFill>
                <a:schemeClr val="tx2"/>
              </a:solidFill>
              <a:latin typeface="SFMono-Regular"/>
            </a:endParaRPr>
          </a:p>
          <a:p>
            <a:pPr marL="171450" indent="-171450">
              <a:buBlip>
                <a:blip r:embed="rId3"/>
              </a:buBlip>
            </a:pPr>
            <a:r>
              <a:rPr lang="it-IT" dirty="0">
                <a:solidFill>
                  <a:schemeClr val="tx2"/>
                </a:solidFill>
                <a:latin typeface="SFMono-Regular"/>
              </a:rPr>
              <a:t>Come ogni modulo di spring anche L’internazionalizzazione è </a:t>
            </a:r>
            <a:r>
              <a:rPr lang="it-IT" dirty="0" err="1">
                <a:solidFill>
                  <a:schemeClr val="tx2"/>
                </a:solidFill>
                <a:latin typeface="SFMono-Regular"/>
              </a:rPr>
              <a:t>autoconfigurata</a:t>
            </a:r>
            <a:r>
              <a:rPr lang="it-IT" dirty="0">
                <a:solidFill>
                  <a:schemeClr val="tx2"/>
                </a:solidFill>
                <a:latin typeface="SFMono-Regular"/>
              </a:rPr>
              <a:t> e di default Spring effettua due operazioni:</a:t>
            </a:r>
          </a:p>
          <a:p>
            <a:pPr marL="342900" indent="-342900">
              <a:buFont typeface="+mj-lt"/>
              <a:buAutoNum type="arabicPeriod"/>
            </a:pPr>
            <a:r>
              <a:rPr lang="it-IT" dirty="0">
                <a:solidFill>
                  <a:schemeClr val="tx2"/>
                </a:solidFill>
                <a:latin typeface="SFMono-Regular"/>
              </a:rPr>
              <a:t>Verifica presenza la non presenza di un </a:t>
            </a:r>
            <a:r>
              <a:rPr lang="it-IT" dirty="0" err="1">
                <a:solidFill>
                  <a:schemeClr val="tx2"/>
                </a:solidFill>
                <a:latin typeface="SFMono-Regular"/>
              </a:rPr>
              <a:t>bean</a:t>
            </a:r>
            <a:r>
              <a:rPr lang="it-IT" dirty="0">
                <a:solidFill>
                  <a:schemeClr val="tx2"/>
                </a:solidFill>
                <a:latin typeface="SFMono-Regular"/>
              </a:rPr>
              <a:t> </a:t>
            </a:r>
            <a:r>
              <a:rPr lang="it-IT" dirty="0" err="1">
                <a:solidFill>
                  <a:schemeClr val="tx2"/>
                </a:solidFill>
                <a:latin typeface="SFMono-Regular"/>
              </a:rPr>
              <a:t>MessageSource</a:t>
            </a:r>
            <a:endParaRPr lang="it-IT" dirty="0">
              <a:solidFill>
                <a:schemeClr val="tx2"/>
              </a:solidFill>
              <a:latin typeface="SFMono-Regular"/>
            </a:endParaRPr>
          </a:p>
          <a:p>
            <a:pPr marL="342900" indent="-342900">
              <a:buFont typeface="+mj-lt"/>
              <a:buAutoNum type="arabicPeriod"/>
            </a:pPr>
            <a:r>
              <a:rPr lang="it-IT" dirty="0">
                <a:solidFill>
                  <a:schemeClr val="tx2"/>
                </a:solidFill>
                <a:latin typeface="SFMono-Regular"/>
              </a:rPr>
              <a:t>legge un file testuale che contiene i messaggi applicativi nella solita forma chiave valore .</a:t>
            </a:r>
          </a:p>
          <a:p>
            <a:pPr marL="171450" indent="-171450">
              <a:buBlip>
                <a:blip r:embed="rId3"/>
              </a:buBlip>
            </a:pPr>
            <a:r>
              <a:rPr lang="it-IT" dirty="0">
                <a:solidFill>
                  <a:schemeClr val="tx2"/>
                </a:solidFill>
                <a:latin typeface="SFMono-Regular"/>
              </a:rPr>
              <a:t>Se le condizioni sopra indicate sono rispettate , il modulo istanzia un </a:t>
            </a:r>
            <a:r>
              <a:rPr lang="it-IT" dirty="0" err="1">
                <a:solidFill>
                  <a:schemeClr val="tx2"/>
                </a:solidFill>
                <a:latin typeface="SFMono-Regular"/>
              </a:rPr>
              <a:t>bean</a:t>
            </a:r>
            <a:r>
              <a:rPr lang="it-IT" dirty="0">
                <a:solidFill>
                  <a:schemeClr val="tx2"/>
                </a:solidFill>
                <a:latin typeface="SFMono-Regular"/>
              </a:rPr>
              <a:t> </a:t>
            </a:r>
            <a:r>
              <a:rPr lang="it-IT" dirty="0" err="1">
                <a:solidFill>
                  <a:schemeClr val="tx2"/>
                </a:solidFill>
                <a:latin typeface="SFMono-Regular"/>
              </a:rPr>
              <a:t>MessageSoruce</a:t>
            </a:r>
            <a:r>
              <a:rPr lang="it-IT" dirty="0">
                <a:solidFill>
                  <a:schemeClr val="tx2"/>
                </a:solidFill>
                <a:latin typeface="SFMono-Regular"/>
              </a:rPr>
              <a:t> nel contesto utilizzabile per consultare il bundle dei messaggi.</a:t>
            </a:r>
          </a:p>
          <a:p>
            <a:pPr marL="171450" indent="-171450">
              <a:buBlip>
                <a:blip r:embed="rId3"/>
              </a:buBlip>
            </a:pPr>
            <a:r>
              <a:rPr lang="it-IT" dirty="0">
                <a:solidFill>
                  <a:schemeClr val="tx2"/>
                </a:solidFill>
                <a:latin typeface="SFMono-Regular"/>
              </a:rPr>
              <a:t>Egualmente al meccanismo delle </a:t>
            </a:r>
            <a:r>
              <a:rPr lang="it-IT" dirty="0" err="1">
                <a:solidFill>
                  <a:schemeClr val="tx2"/>
                </a:solidFill>
                <a:latin typeface="SFMono-Regular"/>
              </a:rPr>
              <a:t>configuration</a:t>
            </a:r>
            <a:r>
              <a:rPr lang="it-IT" dirty="0">
                <a:solidFill>
                  <a:schemeClr val="tx2"/>
                </a:solidFill>
                <a:latin typeface="SFMono-Regular"/>
              </a:rPr>
              <a:t> </a:t>
            </a:r>
            <a:r>
              <a:rPr lang="it-IT" dirty="0" err="1">
                <a:solidFill>
                  <a:schemeClr val="tx2"/>
                </a:solidFill>
                <a:latin typeface="SFMono-Regular"/>
              </a:rPr>
              <a:t>properties</a:t>
            </a:r>
            <a:r>
              <a:rPr lang="it-IT" dirty="0">
                <a:solidFill>
                  <a:schemeClr val="tx2"/>
                </a:solidFill>
                <a:latin typeface="SFMono-Regular"/>
              </a:rPr>
              <a:t> è possibile avere più file </a:t>
            </a:r>
            <a:r>
              <a:rPr lang="it-IT" dirty="0" err="1">
                <a:solidFill>
                  <a:schemeClr val="tx2"/>
                </a:solidFill>
                <a:latin typeface="SFMono-Regular"/>
              </a:rPr>
              <a:t>messages</a:t>
            </a:r>
            <a:r>
              <a:rPr lang="it-IT" dirty="0">
                <a:solidFill>
                  <a:schemeClr val="tx2"/>
                </a:solidFill>
                <a:latin typeface="SFMono-Regular"/>
              </a:rPr>
              <a:t> per lingua</a:t>
            </a:r>
          </a:p>
          <a:p>
            <a:pPr marL="171450" indent="-171450">
              <a:buBlip>
                <a:blip r:embed="rId3"/>
              </a:buBlip>
            </a:pPr>
            <a:r>
              <a:rPr lang="it-IT" dirty="0">
                <a:solidFill>
                  <a:schemeClr val="tx2"/>
                </a:solidFill>
                <a:latin typeface="SFMono-Regular"/>
              </a:rPr>
              <a:t>Le impostazioni possono essere indicate a spring-boot tramite delle </a:t>
            </a:r>
            <a:r>
              <a:rPr lang="it-IT" dirty="0" err="1">
                <a:solidFill>
                  <a:schemeClr val="tx2"/>
                </a:solidFill>
                <a:latin typeface="SFMono-Regular"/>
              </a:rPr>
              <a:t>properties</a:t>
            </a:r>
            <a:r>
              <a:rPr lang="it-IT" dirty="0">
                <a:solidFill>
                  <a:schemeClr val="tx2"/>
                </a:solidFill>
                <a:latin typeface="SFMono-Regular"/>
              </a:rPr>
              <a:t> spring.messages.*</a:t>
            </a:r>
          </a:p>
          <a:p>
            <a:r>
              <a:rPr lang="it-IT" sz="100" dirty="0">
                <a:solidFill>
                  <a:schemeClr val="tx2"/>
                </a:solidFill>
                <a:latin typeface="SFMono-Regular"/>
              </a:rPr>
              <a:t>	</a:t>
            </a:r>
          </a:p>
        </p:txBody>
      </p:sp>
    </p:spTree>
    <p:extLst>
      <p:ext uri="{BB962C8B-B14F-4D97-AF65-F5344CB8AC3E}">
        <p14:creationId xmlns:p14="http://schemas.microsoft.com/office/powerpoint/2010/main" val="341528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6B3D5-4A58-2B4A-8111-EBDF45338C86}"/>
              </a:ext>
            </a:extLst>
          </p:cNvPr>
          <p:cNvSpPr>
            <a:spLocks noGrp="1"/>
          </p:cNvSpPr>
          <p:nvPr>
            <p:ph type="ctrTitle"/>
          </p:nvPr>
        </p:nvSpPr>
        <p:spPr>
          <a:xfrm>
            <a:off x="1601555" y="718275"/>
            <a:ext cx="6637624" cy="1172383"/>
          </a:xfrm>
        </p:spPr>
        <p:txBody>
          <a:bodyPr vert="horz" anchor="t"/>
          <a:lstStyle/>
          <a:p>
            <a:r>
              <a:rPr lang="it-IT" b="1" dirty="0">
                <a:latin typeface="Roboto" panose="02000000000000000000" pitchFamily="2" charset="0"/>
                <a:ea typeface="Roboto" panose="02000000000000000000" pitchFamily="2" charset="0"/>
              </a:rPr>
              <a:t>Spring Boot</a:t>
            </a:r>
            <a:r>
              <a:rPr lang="it-IT" dirty="0">
                <a:latin typeface="Roboto" panose="02000000000000000000" pitchFamily="2" charset="0"/>
                <a:ea typeface="Roboto" panose="02000000000000000000" pitchFamily="2" charset="0"/>
              </a:rPr>
              <a:t> </a:t>
            </a:r>
            <a:br>
              <a:rPr lang="it-IT" dirty="0">
                <a:latin typeface="Roboto" panose="02000000000000000000" pitchFamily="2" charset="0"/>
                <a:ea typeface="Roboto" panose="02000000000000000000" pitchFamily="2" charset="0"/>
              </a:rPr>
            </a:br>
            <a:r>
              <a:rPr lang="it-IT" dirty="0">
                <a:latin typeface="Roboto" panose="02000000000000000000" pitchFamily="2" charset="0"/>
                <a:ea typeface="Roboto" panose="02000000000000000000" pitchFamily="2" charset="0"/>
              </a:rPr>
              <a:t>	</a:t>
            </a:r>
            <a:r>
              <a:rPr lang="it-IT" dirty="0">
                <a:solidFill>
                  <a:schemeClr val="bg2">
                    <a:lumMod val="90000"/>
                  </a:schemeClr>
                </a:solidFill>
                <a:latin typeface="Roboto Condensed Light" panose="02000000000000000000" pitchFamily="2" charset="0"/>
                <a:ea typeface="Roboto Condensed Light" panose="02000000000000000000" pitchFamily="2" charset="0"/>
              </a:rPr>
              <a:t>Internazionalizzazione - esempio</a:t>
            </a:r>
          </a:p>
        </p:txBody>
      </p:sp>
      <p:sp>
        <p:nvSpPr>
          <p:cNvPr id="4" name="Segnaposto numero diapositiva 3">
            <a:extLst>
              <a:ext uri="{FF2B5EF4-FFF2-40B4-BE49-F238E27FC236}">
                <a16:creationId xmlns:a16="http://schemas.microsoft.com/office/drawing/2014/main" id="{306ED4E1-803C-E94E-81B8-D76970F5217D}"/>
              </a:ext>
            </a:extLst>
          </p:cNvPr>
          <p:cNvSpPr>
            <a:spLocks noGrp="1"/>
          </p:cNvSpPr>
          <p:nvPr>
            <p:ph type="sldNum" sz="quarter" idx="10"/>
          </p:nvPr>
        </p:nvSpPr>
        <p:spPr/>
        <p:txBody>
          <a:bodyPr/>
          <a:lstStyle/>
          <a:p>
            <a:fld id="{B8F748B3-784D-EA49-993B-E47894751A15}" type="slidenum">
              <a:rPr lang="it-IT" smtClean="0"/>
              <a:pPr/>
              <a:t>14</a:t>
            </a:fld>
            <a:endParaRPr lang="it-IT" sz="1000" dirty="0"/>
          </a:p>
        </p:txBody>
      </p:sp>
      <mc:AlternateContent xmlns:mc="http://schemas.openxmlformats.org/markup-compatibility/2006" xmlns:p14="http://schemas.microsoft.com/office/powerpoint/2010/main">
        <mc:Choice Requires="p14">
          <p:contentPart p14:bwMode="auto" r:id="rId3">
            <p14:nvContentPartPr>
              <p14:cNvPr id="14" name="Input penna 13">
                <a:extLst>
                  <a:ext uri="{FF2B5EF4-FFF2-40B4-BE49-F238E27FC236}">
                    <a16:creationId xmlns:a16="http://schemas.microsoft.com/office/drawing/2014/main" id="{6991A98E-7BF5-434F-9E4E-64DF1E431E09}"/>
                  </a:ext>
                </a:extLst>
              </p14:cNvPr>
              <p14:cNvContentPartPr/>
              <p14:nvPr/>
            </p14:nvContentPartPr>
            <p14:xfrm>
              <a:off x="2794920" y="3535389"/>
              <a:ext cx="360" cy="360"/>
            </p14:xfrm>
          </p:contentPart>
        </mc:Choice>
        <mc:Fallback xmlns="">
          <p:pic>
            <p:nvPicPr>
              <p:cNvPr id="14" name="Input penna 13">
                <a:extLst>
                  <a:ext uri="{FF2B5EF4-FFF2-40B4-BE49-F238E27FC236}">
                    <a16:creationId xmlns:a16="http://schemas.microsoft.com/office/drawing/2014/main" id="{6991A98E-7BF5-434F-9E4E-64DF1E431E09}"/>
                  </a:ext>
                </a:extLst>
              </p:cNvPr>
              <p:cNvPicPr/>
              <p:nvPr/>
            </p:nvPicPr>
            <p:blipFill>
              <a:blip r:embed="rId4"/>
              <a:stretch>
                <a:fillRect/>
              </a:stretch>
            </p:blipFill>
            <p:spPr>
              <a:xfrm>
                <a:off x="2785920" y="3526389"/>
                <a:ext cx="18000" cy="18000"/>
              </a:xfrm>
              <a:prstGeom prst="rect">
                <a:avLst/>
              </a:prstGeom>
            </p:spPr>
          </p:pic>
        </mc:Fallback>
      </mc:AlternateContent>
      <p:pic>
        <p:nvPicPr>
          <p:cNvPr id="7" name="Immagine 6">
            <a:extLst>
              <a:ext uri="{FF2B5EF4-FFF2-40B4-BE49-F238E27FC236}">
                <a16:creationId xmlns:a16="http://schemas.microsoft.com/office/drawing/2014/main" id="{126F78C4-A3AC-4197-AC9A-CA6F5344CED0}"/>
              </a:ext>
            </a:extLst>
          </p:cNvPr>
          <p:cNvPicPr>
            <a:picLocks noChangeAspect="1"/>
          </p:cNvPicPr>
          <p:nvPr/>
        </p:nvPicPr>
        <p:blipFill>
          <a:blip r:embed="rId5"/>
          <a:stretch>
            <a:fillRect/>
          </a:stretch>
        </p:blipFill>
        <p:spPr>
          <a:xfrm>
            <a:off x="1895338" y="2314365"/>
            <a:ext cx="8669030" cy="3825360"/>
          </a:xfrm>
          <a:prstGeom prst="rect">
            <a:avLst/>
          </a:prstGeom>
        </p:spPr>
      </p:pic>
    </p:spTree>
    <p:extLst>
      <p:ext uri="{BB962C8B-B14F-4D97-AF65-F5344CB8AC3E}">
        <p14:creationId xmlns:p14="http://schemas.microsoft.com/office/powerpoint/2010/main" val="977759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5D4EA32-5D52-6A46-9E33-3EB96C7FD5F2}"/>
              </a:ext>
            </a:extLst>
          </p:cNvPr>
          <p:cNvSpPr>
            <a:spLocks noGrp="1"/>
          </p:cNvSpPr>
          <p:nvPr>
            <p:ph type="sldNum" sz="quarter" idx="10"/>
          </p:nvPr>
        </p:nvSpPr>
        <p:spPr/>
        <p:txBody>
          <a:bodyPr/>
          <a:lstStyle/>
          <a:p>
            <a:fld id="{B8F748B3-784D-EA49-993B-E47894751A15}" type="slidenum">
              <a:rPr lang="it-IT" smtClean="0"/>
              <a:pPr/>
              <a:t>15</a:t>
            </a:fld>
            <a:endParaRPr lang="it-IT" sz="1000" dirty="0"/>
          </a:p>
        </p:txBody>
      </p:sp>
      <p:sp>
        <p:nvSpPr>
          <p:cNvPr id="5" name="Titolo 1">
            <a:extLst>
              <a:ext uri="{FF2B5EF4-FFF2-40B4-BE49-F238E27FC236}">
                <a16:creationId xmlns:a16="http://schemas.microsoft.com/office/drawing/2014/main" id="{EBDF72DF-C578-9A45-9209-14471E6E6717}"/>
              </a:ext>
            </a:extLst>
          </p:cNvPr>
          <p:cNvSpPr>
            <a:spLocks noGrp="1"/>
          </p:cNvSpPr>
          <p:nvPr>
            <p:ph type="ctrTitle"/>
          </p:nvPr>
        </p:nvSpPr>
        <p:spPr>
          <a:xfrm>
            <a:off x="2474913" y="403225"/>
            <a:ext cx="7199312" cy="1800225"/>
          </a:xfrm>
        </p:spPr>
        <p:txBody>
          <a:bodyPr/>
          <a:lstStyle/>
          <a:p>
            <a:pPr>
              <a:lnSpc>
                <a:spcPct val="70000"/>
              </a:lnSpc>
            </a:pPr>
            <a:r>
              <a:rPr lang="it-IT" b="1" dirty="0">
                <a:solidFill>
                  <a:schemeClr val="accent1">
                    <a:lumMod val="50000"/>
                  </a:schemeClr>
                </a:solidFill>
              </a:rPr>
              <a:t>SPRING BOOT </a:t>
            </a:r>
            <a:br>
              <a:rPr lang="it-IT" b="1" dirty="0">
                <a:solidFill>
                  <a:schemeClr val="accent1">
                    <a:lumMod val="50000"/>
                  </a:schemeClr>
                </a:solidFill>
              </a:rPr>
            </a:br>
            <a:r>
              <a:rPr lang="it-IT" b="1" dirty="0">
                <a:solidFill>
                  <a:schemeClr val="accent1">
                    <a:lumMod val="50000"/>
                  </a:schemeClr>
                </a:solidFill>
              </a:rPr>
              <a:t>	</a:t>
            </a:r>
            <a:r>
              <a:rPr lang="it-IT" b="1" dirty="0" err="1"/>
              <a:t>Validation</a:t>
            </a:r>
            <a:r>
              <a:rPr lang="it-IT" b="1" dirty="0"/>
              <a:t> </a:t>
            </a:r>
            <a:r>
              <a:rPr lang="it-IT" b="1" dirty="0" err="1"/>
              <a:t>module</a:t>
            </a:r>
            <a:endParaRPr lang="it-IT" dirty="0">
              <a:solidFill>
                <a:schemeClr val="accent1">
                  <a:lumMod val="50000"/>
                </a:schemeClr>
              </a:solidFill>
              <a:latin typeface="Roboto Condensed Light" panose="02000000000000000000" pitchFamily="2" charset="0"/>
              <a:ea typeface="Roboto Condensed Light" panose="02000000000000000000" pitchFamily="2" charset="0"/>
            </a:endParaRPr>
          </a:p>
        </p:txBody>
      </p:sp>
      <p:sp>
        <p:nvSpPr>
          <p:cNvPr id="8" name="Sottotitolo 2">
            <a:extLst>
              <a:ext uri="{FF2B5EF4-FFF2-40B4-BE49-F238E27FC236}">
                <a16:creationId xmlns:a16="http://schemas.microsoft.com/office/drawing/2014/main" id="{2EA0C275-3B02-425F-82EB-99767E082061}"/>
              </a:ext>
            </a:extLst>
          </p:cNvPr>
          <p:cNvSpPr txBox="1">
            <a:spLocks/>
          </p:cNvSpPr>
          <p:nvPr/>
        </p:nvSpPr>
        <p:spPr>
          <a:xfrm>
            <a:off x="2988347" y="2734827"/>
            <a:ext cx="8437299"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Spring boot come spring fornisce un meccanismo di </a:t>
            </a:r>
            <a:r>
              <a:rPr lang="it-IT" dirty="0" err="1">
                <a:latin typeface="Roboto Condensed" panose="02000000000000000000" pitchFamily="2" charset="0"/>
                <a:ea typeface="Roboto Condensed" panose="02000000000000000000" pitchFamily="2" charset="0"/>
              </a:rPr>
              <a:t>validatione</a:t>
            </a:r>
            <a:r>
              <a:rPr lang="it-IT" dirty="0">
                <a:latin typeface="Roboto Condensed" panose="02000000000000000000" pitchFamily="2" charset="0"/>
                <a:ea typeface="Roboto Condensed" panose="02000000000000000000" pitchFamily="2" charset="0"/>
              </a:rPr>
              <a:t> dell’input per un dato </a:t>
            </a:r>
            <a:r>
              <a:rPr lang="it-IT" dirty="0" err="1">
                <a:latin typeface="Roboto Condensed" panose="02000000000000000000" pitchFamily="2" charset="0"/>
                <a:ea typeface="Roboto Condensed" panose="02000000000000000000" pitchFamily="2" charset="0"/>
              </a:rPr>
              <a:t>Rest</a:t>
            </a:r>
            <a:r>
              <a:rPr lang="it-IT" dirty="0">
                <a:latin typeface="Roboto Condensed" panose="02000000000000000000" pitchFamily="2" charset="0"/>
                <a:ea typeface="Roboto Condensed" panose="02000000000000000000" pitchFamily="2" charset="0"/>
              </a:rPr>
              <a:t> Endpoint.</a:t>
            </a:r>
          </a:p>
          <a:p>
            <a:pPr marL="171450" indent="-171450">
              <a:buBlip>
                <a:blip r:embed="rId3"/>
              </a:buBlip>
            </a:pPr>
            <a:r>
              <a:rPr lang="it-IT" dirty="0">
                <a:latin typeface="Roboto Condensed" panose="02000000000000000000" pitchFamily="2" charset="0"/>
                <a:ea typeface="Roboto Condensed" panose="02000000000000000000" pitchFamily="2" charset="0"/>
              </a:rPr>
              <a:t>Il modulo è </a:t>
            </a:r>
            <a:r>
              <a:rPr lang="it-IT" dirty="0" err="1">
                <a:latin typeface="Roboto Condensed" panose="02000000000000000000" pitchFamily="2" charset="0"/>
                <a:ea typeface="Roboto Condensed" panose="02000000000000000000" pitchFamily="2" charset="0"/>
              </a:rPr>
              <a:t>autoconfigurabile</a:t>
            </a:r>
            <a:r>
              <a:rPr lang="it-IT" dirty="0">
                <a:latin typeface="Roboto Condensed" panose="02000000000000000000" pitchFamily="2" charset="0"/>
                <a:ea typeface="Roboto Condensed" panose="02000000000000000000" pitchFamily="2" charset="0"/>
              </a:rPr>
              <a:t> a patto di includere la dipendenza spring-boot-starter-</a:t>
            </a:r>
            <a:r>
              <a:rPr lang="it-IT" dirty="0" err="1">
                <a:latin typeface="Roboto Condensed" panose="02000000000000000000" pitchFamily="2" charset="0"/>
                <a:ea typeface="Roboto Condensed" panose="02000000000000000000" pitchFamily="2" charset="0"/>
              </a:rPr>
              <a:t>validation</a:t>
            </a:r>
            <a:endParaRPr lang="it-IT" dirty="0">
              <a:latin typeface="Roboto Condensed" panose="02000000000000000000" pitchFamily="2" charset="0"/>
              <a:ea typeface="Roboto Condensed" panose="02000000000000000000" pitchFamily="2" charset="0"/>
            </a:endParaRPr>
          </a:p>
          <a:p>
            <a:pPr marL="171450" indent="-171450">
              <a:buBlip>
                <a:blip r:embed="rId3"/>
              </a:buBlip>
            </a:pPr>
            <a:r>
              <a:rPr lang="it-IT" dirty="0">
                <a:latin typeface="Roboto Condensed" panose="02000000000000000000" pitchFamily="2" charset="0"/>
                <a:ea typeface="Roboto Condensed" panose="02000000000000000000" pitchFamily="2" charset="0"/>
              </a:rPr>
              <a:t>E’ possibile implementare la validazione annotando i nostri </a:t>
            </a:r>
            <a:r>
              <a:rPr lang="it-IT" dirty="0" err="1">
                <a:latin typeface="Roboto Condensed" panose="02000000000000000000" pitchFamily="2" charset="0"/>
                <a:ea typeface="Roboto Condensed" panose="02000000000000000000" pitchFamily="2" charset="0"/>
              </a:rPr>
              <a:t>pojo</a:t>
            </a:r>
            <a:r>
              <a:rPr lang="it-IT" dirty="0">
                <a:latin typeface="Roboto Condensed" panose="02000000000000000000" pitchFamily="2" charset="0"/>
                <a:ea typeface="Roboto Condensed" panose="02000000000000000000" pitchFamily="2" charset="0"/>
              </a:rPr>
              <a:t> di input con diverse tipologie di annotazioni : @NotNull, @NotBlank, @Min, @Max, @Pattern….secondo lo standard de Facto che segue le specifiche </a:t>
            </a:r>
            <a:r>
              <a:rPr lang="it-IT" b="1" dirty="0"/>
              <a:t>JSR 380</a:t>
            </a:r>
          </a:p>
          <a:p>
            <a:pPr marL="171450" indent="-171450">
              <a:buBlip>
                <a:blip r:embed="rId3"/>
              </a:buBlip>
            </a:pPr>
            <a:r>
              <a:rPr lang="it-IT" dirty="0">
                <a:latin typeface="Roboto Condensed" panose="02000000000000000000" pitchFamily="2" charset="0"/>
                <a:ea typeface="Roboto Condensed" panose="02000000000000000000" pitchFamily="2" charset="0"/>
              </a:rPr>
              <a:t>Per attivare la validazione  di un </a:t>
            </a:r>
            <a:r>
              <a:rPr lang="it-IT" dirty="0" err="1">
                <a:latin typeface="Roboto Condensed" panose="02000000000000000000" pitchFamily="2" charset="0"/>
                <a:ea typeface="Roboto Condensed" panose="02000000000000000000" pitchFamily="2" charset="0"/>
              </a:rPr>
              <a:t>bean</a:t>
            </a:r>
            <a:r>
              <a:rPr lang="it-IT" dirty="0">
                <a:latin typeface="Roboto Condensed" panose="02000000000000000000" pitchFamily="2" charset="0"/>
                <a:ea typeface="Roboto Condensed" panose="02000000000000000000" pitchFamily="2" charset="0"/>
              </a:rPr>
              <a:t> è necessario annotare il parametro di input con l’annotazione @Valid.</a:t>
            </a:r>
          </a:p>
          <a:p>
            <a:pPr marL="171450" indent="-171450">
              <a:buBlip>
                <a:blip r:embed="rId3"/>
              </a:buBlip>
            </a:pPr>
            <a:r>
              <a:rPr lang="it-IT" dirty="0">
                <a:latin typeface="Roboto Condensed" panose="02000000000000000000" pitchFamily="2" charset="0"/>
                <a:ea typeface="Roboto Condensed" panose="02000000000000000000" pitchFamily="2" charset="0"/>
              </a:rPr>
              <a:t>La violazione di una o più regole di Validazione genererà una eccezione del tipo </a:t>
            </a:r>
            <a:r>
              <a:rPr lang="it-IT" dirty="0" err="1"/>
              <a:t>MethodArgumentNotValidException</a:t>
            </a:r>
            <a:r>
              <a:rPr lang="it-IT" dirty="0"/>
              <a:t>, di cui è possibile effettuarne la gestione con le metodologie già affrontate.</a:t>
            </a:r>
            <a:endParaRPr lang="it-IT" dirty="0">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14608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5D4EA32-5D52-6A46-9E33-3EB96C7FD5F2}"/>
              </a:ext>
            </a:extLst>
          </p:cNvPr>
          <p:cNvSpPr>
            <a:spLocks noGrp="1"/>
          </p:cNvSpPr>
          <p:nvPr>
            <p:ph type="sldNum" sz="quarter" idx="10"/>
          </p:nvPr>
        </p:nvSpPr>
        <p:spPr/>
        <p:txBody>
          <a:bodyPr/>
          <a:lstStyle/>
          <a:p>
            <a:fld id="{B8F748B3-784D-EA49-993B-E47894751A15}" type="slidenum">
              <a:rPr lang="it-IT" smtClean="0"/>
              <a:pPr/>
              <a:t>16</a:t>
            </a:fld>
            <a:endParaRPr lang="it-IT" sz="1000" dirty="0"/>
          </a:p>
        </p:txBody>
      </p:sp>
      <p:sp>
        <p:nvSpPr>
          <p:cNvPr id="5" name="Titolo 1">
            <a:extLst>
              <a:ext uri="{FF2B5EF4-FFF2-40B4-BE49-F238E27FC236}">
                <a16:creationId xmlns:a16="http://schemas.microsoft.com/office/drawing/2014/main" id="{EBDF72DF-C578-9A45-9209-14471E6E6717}"/>
              </a:ext>
            </a:extLst>
          </p:cNvPr>
          <p:cNvSpPr>
            <a:spLocks noGrp="1"/>
          </p:cNvSpPr>
          <p:nvPr>
            <p:ph type="ctrTitle"/>
          </p:nvPr>
        </p:nvSpPr>
        <p:spPr>
          <a:xfrm>
            <a:off x="2474913" y="403225"/>
            <a:ext cx="7199312" cy="1800225"/>
          </a:xfrm>
        </p:spPr>
        <p:txBody>
          <a:bodyPr/>
          <a:lstStyle/>
          <a:p>
            <a:pPr>
              <a:lnSpc>
                <a:spcPct val="70000"/>
              </a:lnSpc>
            </a:pPr>
            <a:r>
              <a:rPr lang="it-IT" b="1" dirty="0">
                <a:solidFill>
                  <a:schemeClr val="accent1">
                    <a:lumMod val="50000"/>
                  </a:schemeClr>
                </a:solidFill>
              </a:rPr>
              <a:t>SPRING BOOT </a:t>
            </a:r>
            <a:br>
              <a:rPr lang="it-IT" b="1" dirty="0">
                <a:solidFill>
                  <a:schemeClr val="accent1">
                    <a:lumMod val="50000"/>
                  </a:schemeClr>
                </a:solidFill>
              </a:rPr>
            </a:br>
            <a:r>
              <a:rPr lang="it-IT" b="1" dirty="0">
                <a:solidFill>
                  <a:schemeClr val="accent1">
                    <a:lumMod val="50000"/>
                  </a:schemeClr>
                </a:solidFill>
              </a:rPr>
              <a:t>	</a:t>
            </a:r>
            <a:r>
              <a:rPr lang="it-IT" b="1" dirty="0" err="1">
                <a:solidFill>
                  <a:schemeClr val="accent1">
                    <a:lumMod val="50000"/>
                  </a:schemeClr>
                </a:solidFill>
              </a:rPr>
              <a:t>Rest</a:t>
            </a:r>
            <a:r>
              <a:rPr lang="it-IT" b="1" dirty="0">
                <a:solidFill>
                  <a:schemeClr val="accent1">
                    <a:lumMod val="50000"/>
                  </a:schemeClr>
                </a:solidFill>
              </a:rPr>
              <a:t> Client</a:t>
            </a:r>
            <a:endParaRPr lang="it-IT" dirty="0">
              <a:solidFill>
                <a:schemeClr val="accent1">
                  <a:lumMod val="50000"/>
                </a:schemeClr>
              </a:solidFill>
              <a:latin typeface="Roboto Condensed Light" panose="02000000000000000000" pitchFamily="2" charset="0"/>
              <a:ea typeface="Roboto Condensed Light" panose="02000000000000000000" pitchFamily="2" charset="0"/>
            </a:endParaRPr>
          </a:p>
        </p:txBody>
      </p:sp>
      <p:sp>
        <p:nvSpPr>
          <p:cNvPr id="8" name="Sottotitolo 2">
            <a:extLst>
              <a:ext uri="{FF2B5EF4-FFF2-40B4-BE49-F238E27FC236}">
                <a16:creationId xmlns:a16="http://schemas.microsoft.com/office/drawing/2014/main" id="{2EA0C275-3B02-425F-82EB-99767E082061}"/>
              </a:ext>
            </a:extLst>
          </p:cNvPr>
          <p:cNvSpPr txBox="1">
            <a:spLocks/>
          </p:cNvSpPr>
          <p:nvPr/>
        </p:nvSpPr>
        <p:spPr>
          <a:xfrm>
            <a:off x="2988347" y="2734827"/>
            <a:ext cx="8437299"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Un </a:t>
            </a:r>
            <a:r>
              <a:rPr lang="it-IT" dirty="0" err="1">
                <a:latin typeface="Roboto Condensed" panose="02000000000000000000" pitchFamily="2" charset="0"/>
                <a:ea typeface="Roboto Condensed" panose="02000000000000000000" pitchFamily="2" charset="0"/>
              </a:rPr>
              <a:t>Rest</a:t>
            </a:r>
            <a:r>
              <a:rPr lang="it-IT" dirty="0">
                <a:latin typeface="Roboto Condensed" panose="02000000000000000000" pitchFamily="2" charset="0"/>
                <a:ea typeface="Roboto Condensed" panose="02000000000000000000" pitchFamily="2" charset="0"/>
              </a:rPr>
              <a:t> client o più in generale un client di servizi web,  può essere implementato con diverse tecnologie java e non, dipendentemente dai differenti contesti.</a:t>
            </a:r>
          </a:p>
          <a:p>
            <a:pPr marL="171450" indent="-171450">
              <a:buBlip>
                <a:blip r:embed="rId3"/>
              </a:buBlip>
            </a:pPr>
            <a:r>
              <a:rPr lang="it-IT" dirty="0">
                <a:latin typeface="Roboto Condensed" panose="02000000000000000000" pitchFamily="2" charset="0"/>
                <a:ea typeface="Roboto Condensed" panose="02000000000000000000" pitchFamily="2" charset="0"/>
              </a:rPr>
              <a:t>Una applicazione  scritta in linguaggi tipici di front –end </a:t>
            </a:r>
            <a:r>
              <a:rPr lang="it-IT" dirty="0" err="1">
                <a:latin typeface="Roboto Condensed" panose="02000000000000000000" pitchFamily="2" charset="0"/>
                <a:ea typeface="Roboto Condensed" panose="02000000000000000000" pitchFamily="2" charset="0"/>
              </a:rPr>
              <a:t>Angular</a:t>
            </a:r>
            <a:r>
              <a:rPr lang="it-IT" dirty="0">
                <a:latin typeface="Roboto Condensed" panose="02000000000000000000" pitchFamily="2" charset="0"/>
                <a:ea typeface="Roboto Condensed" panose="02000000000000000000" pitchFamily="2" charset="0"/>
              </a:rPr>
              <a:t>, </a:t>
            </a:r>
            <a:r>
              <a:rPr lang="it-IT" dirty="0" err="1">
                <a:latin typeface="Roboto Condensed" panose="02000000000000000000" pitchFamily="2" charset="0"/>
                <a:ea typeface="Roboto Condensed" panose="02000000000000000000" pitchFamily="2" charset="0"/>
              </a:rPr>
              <a:t>React</a:t>
            </a:r>
            <a:r>
              <a:rPr lang="it-IT" dirty="0">
                <a:latin typeface="Roboto Condensed" panose="02000000000000000000" pitchFamily="2" charset="0"/>
                <a:ea typeface="Roboto Condensed" panose="02000000000000000000" pitchFamily="2" charset="0"/>
              </a:rPr>
              <a:t>, </a:t>
            </a:r>
            <a:r>
              <a:rPr lang="it-IT" dirty="0" err="1">
                <a:latin typeface="Roboto Condensed" panose="02000000000000000000" pitchFamily="2" charset="0"/>
                <a:ea typeface="Roboto Condensed" panose="02000000000000000000" pitchFamily="2" charset="0"/>
              </a:rPr>
              <a:t>Javascript</a:t>
            </a:r>
            <a:r>
              <a:rPr lang="it-IT" dirty="0">
                <a:latin typeface="Roboto Condensed" panose="02000000000000000000" pitchFamily="2" charset="0"/>
                <a:ea typeface="Roboto Condensed" panose="02000000000000000000" pitchFamily="2" charset="0"/>
              </a:rPr>
              <a:t> in generale, può essere implementato con librerie specifiche legate al tipo di linguaggio.</a:t>
            </a:r>
          </a:p>
          <a:p>
            <a:pPr marL="171450" indent="-171450">
              <a:buBlip>
                <a:blip r:embed="rId3"/>
              </a:buBlip>
            </a:pPr>
            <a:r>
              <a:rPr lang="it-IT" dirty="0">
                <a:latin typeface="Roboto Condensed" panose="02000000000000000000" pitchFamily="2" charset="0"/>
                <a:ea typeface="Roboto Condensed" panose="02000000000000000000" pitchFamily="2" charset="0"/>
              </a:rPr>
              <a:t>Librerie conosciute in ambito java: Retrofit(Molto usato </a:t>
            </a:r>
            <a:r>
              <a:rPr lang="it-IT">
                <a:latin typeface="Roboto Condensed" panose="02000000000000000000" pitchFamily="2" charset="0"/>
                <a:ea typeface="Roboto Condensed" panose="02000000000000000000" pitchFamily="2" charset="0"/>
              </a:rPr>
              <a:t>Android Mobile),</a:t>
            </a:r>
            <a:r>
              <a:rPr lang="it-IT"/>
              <a:t> </a:t>
            </a:r>
            <a:r>
              <a:rPr lang="it-IT" dirty="0"/>
              <a:t>HTTP Client introdotto con java 11</a:t>
            </a:r>
            <a:r>
              <a:rPr lang="it-IT" dirty="0">
                <a:latin typeface="Roboto Condensed" panose="02000000000000000000" pitchFamily="2" charset="0"/>
                <a:ea typeface="Roboto Condensed" panose="02000000000000000000" pitchFamily="2" charset="0"/>
              </a:rPr>
              <a:t>,RestTemplate incluso in Spring…..</a:t>
            </a:r>
          </a:p>
          <a:p>
            <a:pPr marL="171450" indent="-171450">
              <a:buBlip>
                <a:blip r:embed="rId3"/>
              </a:buBlip>
            </a:pPr>
            <a:r>
              <a:rPr lang="it-IT" dirty="0">
                <a:latin typeface="Roboto Condensed" panose="02000000000000000000" pitchFamily="2" charset="0"/>
                <a:ea typeface="Roboto Condensed" panose="02000000000000000000" pitchFamily="2" charset="0"/>
              </a:rPr>
              <a:t>Per i nostri fini proveremo a utilizzare </a:t>
            </a:r>
            <a:r>
              <a:rPr lang="it-IT" dirty="0" err="1">
                <a:latin typeface="Roboto Condensed" panose="02000000000000000000" pitchFamily="2" charset="0"/>
                <a:ea typeface="Roboto Condensed" panose="02000000000000000000" pitchFamily="2" charset="0"/>
              </a:rPr>
              <a:t>RestTemplate</a:t>
            </a:r>
            <a:r>
              <a:rPr lang="it-IT" dirty="0">
                <a:latin typeface="Roboto Condensed" panose="02000000000000000000" pitchFamily="2" charset="0"/>
                <a:ea typeface="Roboto Condensed" panose="02000000000000000000" pitchFamily="2" charset="0"/>
              </a:rPr>
              <a:t> e/o </a:t>
            </a:r>
            <a:r>
              <a:rPr lang="it-IT" dirty="0" err="1">
                <a:latin typeface="Roboto Condensed" panose="02000000000000000000" pitchFamily="2" charset="0"/>
                <a:ea typeface="Roboto Condensed" panose="02000000000000000000" pitchFamily="2" charset="0"/>
              </a:rPr>
              <a:t>HttpClient</a:t>
            </a:r>
            <a:endParaRPr lang="it-IT" dirty="0">
              <a:latin typeface="Roboto Condensed" panose="02000000000000000000" pitchFamily="2" charset="0"/>
              <a:ea typeface="Roboto Condensed" panose="02000000000000000000" pitchFamily="2" charset="0"/>
            </a:endParaRPr>
          </a:p>
          <a:p>
            <a:pPr marL="171450" indent="-171450">
              <a:buBlip>
                <a:blip r:embed="rId3"/>
              </a:buBlip>
            </a:pPr>
            <a:r>
              <a:rPr lang="it-IT" dirty="0">
                <a:latin typeface="Roboto Condensed" panose="02000000000000000000" pitchFamily="2" charset="0"/>
                <a:ea typeface="Roboto Condensed" panose="02000000000000000000" pitchFamily="2" charset="0"/>
              </a:rPr>
              <a:t>Esempio di </a:t>
            </a:r>
            <a:r>
              <a:rPr lang="it-IT" dirty="0" err="1">
                <a:latin typeface="Roboto Condensed" panose="02000000000000000000" pitchFamily="2" charset="0"/>
                <a:ea typeface="Roboto Condensed" panose="02000000000000000000" pitchFamily="2" charset="0"/>
              </a:rPr>
              <a:t>RestTemplate</a:t>
            </a:r>
            <a:r>
              <a:rPr lang="it-IT" dirty="0">
                <a:latin typeface="Roboto Condensed" panose="02000000000000000000" pitchFamily="2" charset="0"/>
                <a:ea typeface="Roboto Condensed" panose="02000000000000000000" pitchFamily="2" charset="0"/>
              </a:rPr>
              <a:t>:</a:t>
            </a:r>
          </a:p>
          <a:p>
            <a:r>
              <a:rPr lang="it-IT" sz="1100" dirty="0" err="1">
                <a:latin typeface="Roboto Condensed" panose="02000000000000000000" pitchFamily="2" charset="0"/>
                <a:ea typeface="Roboto Condensed" panose="02000000000000000000" pitchFamily="2" charset="0"/>
              </a:rPr>
              <a:t>RestTemplate</a:t>
            </a:r>
            <a:r>
              <a:rPr lang="it-IT" sz="1100" dirty="0">
                <a:latin typeface="Roboto Condensed" panose="02000000000000000000" pitchFamily="2" charset="0"/>
                <a:ea typeface="Roboto Condensed" panose="02000000000000000000" pitchFamily="2" charset="0"/>
              </a:rPr>
              <a:t> </a:t>
            </a:r>
            <a:r>
              <a:rPr lang="it-IT" sz="1100" dirty="0" err="1">
                <a:latin typeface="Roboto Condensed" panose="02000000000000000000" pitchFamily="2" charset="0"/>
                <a:ea typeface="Roboto Condensed" panose="02000000000000000000" pitchFamily="2" charset="0"/>
              </a:rPr>
              <a:t>restTemplate</a:t>
            </a:r>
            <a:r>
              <a:rPr lang="it-IT" sz="1100" dirty="0">
                <a:latin typeface="Roboto Condensed" panose="02000000000000000000" pitchFamily="2" charset="0"/>
                <a:ea typeface="Roboto Condensed" panose="02000000000000000000" pitchFamily="2" charset="0"/>
              </a:rPr>
              <a:t> = new </a:t>
            </a:r>
            <a:r>
              <a:rPr lang="it-IT" sz="1100" dirty="0" err="1">
                <a:latin typeface="Roboto Condensed" panose="02000000000000000000" pitchFamily="2" charset="0"/>
                <a:ea typeface="Roboto Condensed" panose="02000000000000000000" pitchFamily="2" charset="0"/>
              </a:rPr>
              <a:t>RestTemplate</a:t>
            </a:r>
            <a:r>
              <a:rPr lang="it-IT" sz="1100" dirty="0">
                <a:latin typeface="Roboto Condensed" panose="02000000000000000000" pitchFamily="2" charset="0"/>
                <a:ea typeface="Roboto Condensed" panose="02000000000000000000" pitchFamily="2" charset="0"/>
              </a:rPr>
              <a:t>();</a:t>
            </a:r>
          </a:p>
          <a:p>
            <a:r>
              <a:rPr lang="it-IT" sz="1100" dirty="0" err="1">
                <a:latin typeface="Roboto Condensed" panose="02000000000000000000" pitchFamily="2" charset="0"/>
                <a:ea typeface="Roboto Condensed" panose="02000000000000000000" pitchFamily="2" charset="0"/>
              </a:rPr>
              <a:t>String</a:t>
            </a:r>
            <a:r>
              <a:rPr lang="it-IT" sz="1100" dirty="0">
                <a:latin typeface="Roboto Condensed" panose="02000000000000000000" pitchFamily="2" charset="0"/>
                <a:ea typeface="Roboto Condensed" panose="02000000000000000000" pitchFamily="2" charset="0"/>
              </a:rPr>
              <a:t> </a:t>
            </a:r>
            <a:r>
              <a:rPr lang="it-IT" sz="1100" dirty="0" err="1">
                <a:latin typeface="Roboto Condensed" panose="02000000000000000000" pitchFamily="2" charset="0"/>
                <a:ea typeface="Roboto Condensed" panose="02000000000000000000" pitchFamily="2" charset="0"/>
              </a:rPr>
              <a:t>fooResourceUrl</a:t>
            </a:r>
            <a:r>
              <a:rPr lang="it-IT" sz="1100" dirty="0">
                <a:latin typeface="Roboto Condensed" panose="02000000000000000000" pitchFamily="2" charset="0"/>
                <a:ea typeface="Roboto Condensed" panose="02000000000000000000" pitchFamily="2" charset="0"/>
              </a:rPr>
              <a:t> = "http://localhost:8080/spring-</a:t>
            </a:r>
            <a:r>
              <a:rPr lang="it-IT" sz="1100" dirty="0" err="1">
                <a:latin typeface="Roboto Condensed" panose="02000000000000000000" pitchFamily="2" charset="0"/>
                <a:ea typeface="Roboto Condensed" panose="02000000000000000000" pitchFamily="2" charset="0"/>
              </a:rPr>
              <a:t>rest</a:t>
            </a:r>
            <a:r>
              <a:rPr lang="it-IT" sz="1100" dirty="0">
                <a:latin typeface="Roboto Condensed" panose="02000000000000000000" pitchFamily="2" charset="0"/>
                <a:ea typeface="Roboto Condensed" panose="02000000000000000000" pitchFamily="2" charset="0"/>
              </a:rPr>
              <a:t>/foo";</a:t>
            </a:r>
          </a:p>
          <a:p>
            <a:r>
              <a:rPr lang="it-IT" sz="1100" dirty="0" err="1">
                <a:latin typeface="Roboto Condensed" panose="02000000000000000000" pitchFamily="2" charset="0"/>
                <a:ea typeface="Roboto Condensed" panose="02000000000000000000" pitchFamily="2" charset="0"/>
              </a:rPr>
              <a:t>ResponseEntity</a:t>
            </a:r>
            <a:r>
              <a:rPr lang="it-IT" sz="1100" dirty="0">
                <a:latin typeface="Roboto Condensed" panose="02000000000000000000" pitchFamily="2" charset="0"/>
                <a:ea typeface="Roboto Condensed" panose="02000000000000000000" pitchFamily="2" charset="0"/>
              </a:rPr>
              <a:t>&lt;</a:t>
            </a:r>
            <a:r>
              <a:rPr lang="it-IT" sz="1100" dirty="0" err="1">
                <a:latin typeface="Roboto Condensed" panose="02000000000000000000" pitchFamily="2" charset="0"/>
                <a:ea typeface="Roboto Condensed" panose="02000000000000000000" pitchFamily="2" charset="0"/>
              </a:rPr>
              <a:t>String</a:t>
            </a:r>
            <a:r>
              <a:rPr lang="it-IT" sz="1100" dirty="0">
                <a:latin typeface="Roboto Condensed" panose="02000000000000000000" pitchFamily="2" charset="0"/>
                <a:ea typeface="Roboto Condensed" panose="02000000000000000000" pitchFamily="2" charset="0"/>
              </a:rPr>
              <a:t>&gt; </a:t>
            </a:r>
            <a:r>
              <a:rPr lang="it-IT" sz="1100" dirty="0" err="1">
                <a:latin typeface="Roboto Condensed" panose="02000000000000000000" pitchFamily="2" charset="0"/>
                <a:ea typeface="Roboto Condensed" panose="02000000000000000000" pitchFamily="2" charset="0"/>
              </a:rPr>
              <a:t>response</a:t>
            </a:r>
            <a:r>
              <a:rPr lang="it-IT" sz="1100" dirty="0">
                <a:latin typeface="Roboto Condensed" panose="02000000000000000000" pitchFamily="2" charset="0"/>
                <a:ea typeface="Roboto Condensed" panose="02000000000000000000" pitchFamily="2" charset="0"/>
              </a:rPr>
              <a:t> = </a:t>
            </a:r>
            <a:r>
              <a:rPr lang="it-IT" sz="1100" dirty="0" err="1">
                <a:latin typeface="Roboto Condensed" panose="02000000000000000000" pitchFamily="2" charset="0"/>
                <a:ea typeface="Roboto Condensed" panose="02000000000000000000" pitchFamily="2" charset="0"/>
              </a:rPr>
              <a:t>restTemplate.getForEntity</a:t>
            </a:r>
            <a:r>
              <a:rPr lang="it-IT" sz="1100" dirty="0">
                <a:latin typeface="Roboto Condensed" panose="02000000000000000000" pitchFamily="2" charset="0"/>
                <a:ea typeface="Roboto Condensed" panose="02000000000000000000" pitchFamily="2" charset="0"/>
              </a:rPr>
              <a:t>(</a:t>
            </a:r>
            <a:r>
              <a:rPr lang="it-IT" sz="1100" dirty="0" err="1">
                <a:latin typeface="Roboto Condensed" panose="02000000000000000000" pitchFamily="2" charset="0"/>
                <a:ea typeface="Roboto Condensed" panose="02000000000000000000" pitchFamily="2" charset="0"/>
              </a:rPr>
              <a:t>fooResourceUrl</a:t>
            </a:r>
            <a:r>
              <a:rPr lang="it-IT" sz="1100" dirty="0">
                <a:latin typeface="Roboto Condensed" panose="02000000000000000000" pitchFamily="2" charset="0"/>
                <a:ea typeface="Roboto Condensed" panose="02000000000000000000" pitchFamily="2" charset="0"/>
              </a:rPr>
              <a:t> + "/1", </a:t>
            </a:r>
            <a:r>
              <a:rPr lang="it-IT" sz="1100" dirty="0" err="1">
                <a:latin typeface="Roboto Condensed" panose="02000000000000000000" pitchFamily="2" charset="0"/>
                <a:ea typeface="Roboto Condensed" panose="02000000000000000000" pitchFamily="2" charset="0"/>
              </a:rPr>
              <a:t>String.class</a:t>
            </a:r>
            <a:r>
              <a:rPr lang="it-IT" sz="1100" dirty="0">
                <a:latin typeface="Roboto Condensed" panose="02000000000000000000" pitchFamily="2" charset="0"/>
                <a:ea typeface="Roboto Condensed" panose="02000000000000000000" pitchFamily="2" charset="0"/>
              </a:rPr>
              <a:t>);</a:t>
            </a:r>
          </a:p>
          <a:p>
            <a:r>
              <a:rPr lang="it-IT" sz="1100" dirty="0" err="1">
                <a:latin typeface="Roboto Condensed" panose="02000000000000000000" pitchFamily="2" charset="0"/>
                <a:ea typeface="Roboto Condensed" panose="02000000000000000000" pitchFamily="2" charset="0"/>
              </a:rPr>
              <a:t>If</a:t>
            </a:r>
            <a:r>
              <a:rPr lang="it-IT" sz="1100" dirty="0">
                <a:latin typeface="Roboto Condensed" panose="02000000000000000000" pitchFamily="2" charset="0"/>
                <a:ea typeface="Roboto Condensed" panose="02000000000000000000" pitchFamily="2" charset="0"/>
              </a:rPr>
              <a:t> (</a:t>
            </a:r>
            <a:r>
              <a:rPr lang="it-IT" sz="1100" dirty="0" err="1">
                <a:latin typeface="Roboto Condensed" panose="02000000000000000000" pitchFamily="2" charset="0"/>
                <a:ea typeface="Roboto Condensed" panose="02000000000000000000" pitchFamily="2" charset="0"/>
              </a:rPr>
              <a:t>response.getStatusCode</a:t>
            </a:r>
            <a:r>
              <a:rPr lang="it-IT" sz="1100" dirty="0">
                <a:latin typeface="Roboto Condensed" panose="02000000000000000000" pitchFamily="2" charset="0"/>
                <a:ea typeface="Roboto Condensed" panose="02000000000000000000" pitchFamily="2" charset="0"/>
              </a:rPr>
              <a:t>().</a:t>
            </a:r>
            <a:r>
              <a:rPr lang="it-IT" sz="1100" dirty="0" err="1">
                <a:latin typeface="Roboto Condensed" panose="02000000000000000000" pitchFamily="2" charset="0"/>
                <a:ea typeface="Roboto Condensed" panose="02000000000000000000" pitchFamily="2" charset="0"/>
              </a:rPr>
              <a:t>equals</a:t>
            </a:r>
            <a:r>
              <a:rPr lang="it-IT" sz="1100" dirty="0">
                <a:latin typeface="Roboto Condensed" panose="02000000000000000000" pitchFamily="2" charset="0"/>
                <a:ea typeface="Roboto Condensed" panose="02000000000000000000" pitchFamily="2" charset="0"/>
              </a:rPr>
              <a:t>(</a:t>
            </a:r>
            <a:r>
              <a:rPr lang="it-IT" sz="1100" dirty="0" err="1">
                <a:latin typeface="Roboto Condensed" panose="02000000000000000000" pitchFamily="2" charset="0"/>
                <a:ea typeface="Roboto Condensed" panose="02000000000000000000" pitchFamily="2" charset="0"/>
              </a:rPr>
              <a:t>HttpStatus.OK</a:t>
            </a:r>
            <a:r>
              <a:rPr lang="it-IT" sz="1100" dirty="0">
                <a:latin typeface="Roboto Condensed" panose="02000000000000000000" pitchFamily="2" charset="0"/>
                <a:ea typeface="Roboto Condensed" panose="02000000000000000000" pitchFamily="2" charset="0"/>
              </a:rPr>
              <a:t>)) </a:t>
            </a:r>
            <a:r>
              <a:rPr lang="it-IT" sz="1100" dirty="0" err="1">
                <a:latin typeface="Roboto Condensed" panose="02000000000000000000" pitchFamily="2" charset="0"/>
                <a:ea typeface="Roboto Condensed" panose="02000000000000000000" pitchFamily="2" charset="0"/>
              </a:rPr>
              <a:t>return</a:t>
            </a:r>
            <a:r>
              <a:rPr lang="it-IT" sz="1100" dirty="0">
                <a:latin typeface="Roboto Condensed" panose="02000000000000000000" pitchFamily="2" charset="0"/>
                <a:ea typeface="Roboto Condensed" panose="02000000000000000000" pitchFamily="2" charset="0"/>
              </a:rPr>
              <a:t> </a:t>
            </a:r>
            <a:r>
              <a:rPr lang="it-IT" sz="1100" dirty="0" err="1">
                <a:latin typeface="Roboto Condensed" panose="02000000000000000000" pitchFamily="2" charset="0"/>
                <a:ea typeface="Roboto Condensed" panose="02000000000000000000" pitchFamily="2" charset="0"/>
              </a:rPr>
              <a:t>response.getBody</a:t>
            </a:r>
            <a:r>
              <a:rPr lang="it-IT" sz="1100" dirty="0">
                <a:latin typeface="Roboto Condensed" panose="02000000000000000000" pitchFamily="2" charset="0"/>
                <a:ea typeface="Roboto Condensed" panose="02000000000000000000" pitchFamily="2" charset="0"/>
              </a:rPr>
              <a:t>();</a:t>
            </a:r>
          </a:p>
        </p:txBody>
      </p:sp>
    </p:spTree>
    <p:extLst>
      <p:ext uri="{BB962C8B-B14F-4D97-AF65-F5344CB8AC3E}">
        <p14:creationId xmlns:p14="http://schemas.microsoft.com/office/powerpoint/2010/main" val="265254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1168B86-75FC-A57A-2EE3-066312C48AB3}"/>
              </a:ext>
            </a:extLst>
          </p:cNvPr>
          <p:cNvSpPr>
            <a:spLocks noGrp="1"/>
          </p:cNvSpPr>
          <p:nvPr>
            <p:ph type="sldNum" sz="quarter" idx="10"/>
          </p:nvPr>
        </p:nvSpPr>
        <p:spPr/>
        <p:txBody>
          <a:bodyPr/>
          <a:lstStyle/>
          <a:p>
            <a:fld id="{B8F748B3-784D-EA49-993B-E47894751A15}" type="slidenum">
              <a:rPr lang="it-IT" smtClean="0"/>
              <a:pPr/>
              <a:t>17</a:t>
            </a:fld>
            <a:endParaRPr lang="it-IT" sz="1000" dirty="0"/>
          </a:p>
        </p:txBody>
      </p:sp>
      <p:sp>
        <p:nvSpPr>
          <p:cNvPr id="3" name="Titolo 2">
            <a:extLst>
              <a:ext uri="{FF2B5EF4-FFF2-40B4-BE49-F238E27FC236}">
                <a16:creationId xmlns:a16="http://schemas.microsoft.com/office/drawing/2014/main" id="{2FE5CD37-4B4E-38AF-FFE7-E8C23D574196}"/>
              </a:ext>
            </a:extLst>
          </p:cNvPr>
          <p:cNvSpPr>
            <a:spLocks noGrp="1"/>
          </p:cNvSpPr>
          <p:nvPr>
            <p:ph type="ctrTitle"/>
          </p:nvPr>
        </p:nvSpPr>
        <p:spPr/>
        <p:txBody>
          <a:bodyPr/>
          <a:lstStyle/>
          <a:p>
            <a:r>
              <a:rPr lang="it-IT" dirty="0"/>
              <a:t>Esercitazione</a:t>
            </a:r>
          </a:p>
        </p:txBody>
      </p:sp>
      <p:sp>
        <p:nvSpPr>
          <p:cNvPr id="4" name="Sottotitolo 2">
            <a:extLst>
              <a:ext uri="{FF2B5EF4-FFF2-40B4-BE49-F238E27FC236}">
                <a16:creationId xmlns:a16="http://schemas.microsoft.com/office/drawing/2014/main" id="{943D8B90-4986-06BD-0266-4C92D3F10DB6}"/>
              </a:ext>
            </a:extLst>
          </p:cNvPr>
          <p:cNvSpPr txBox="1">
            <a:spLocks/>
          </p:cNvSpPr>
          <p:nvPr/>
        </p:nvSpPr>
        <p:spPr>
          <a:xfrm>
            <a:off x="2988347" y="2734827"/>
            <a:ext cx="8437299"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2"/>
              </a:buBlip>
            </a:pPr>
            <a:r>
              <a:rPr lang="it-IT" dirty="0">
                <a:latin typeface="Roboto Condensed" panose="02000000000000000000" pitchFamily="2" charset="0"/>
                <a:ea typeface="Roboto Condensed" panose="02000000000000000000" pitchFamily="2" charset="0"/>
              </a:rPr>
              <a:t>Implementare </a:t>
            </a:r>
            <a:r>
              <a:rPr lang="it-IT" dirty="0" err="1">
                <a:latin typeface="Roboto Condensed" panose="02000000000000000000" pitchFamily="2" charset="0"/>
                <a:ea typeface="Roboto Condensed" panose="02000000000000000000" pitchFamily="2" charset="0"/>
              </a:rPr>
              <a:t>Microservizio</a:t>
            </a:r>
            <a:r>
              <a:rPr lang="it-IT" dirty="0">
                <a:latin typeface="Roboto Condensed" panose="02000000000000000000" pitchFamily="2" charset="0"/>
                <a:ea typeface="Roboto Condensed" panose="02000000000000000000" pitchFamily="2" charset="0"/>
              </a:rPr>
              <a:t> Anagrafica Persone, che gestisce tutti i dati anagrafici di base di una persona fisica divisi per Aree: Anagrafici Base,  Documenti validi,  Black Book.</a:t>
            </a:r>
          </a:p>
          <a:p>
            <a:pPr marL="171450" indent="-171450">
              <a:buFont typeface="Arial" panose="020B0604020202020204" pitchFamily="34" charset="0"/>
              <a:buBlip>
                <a:blip r:embed="rId2"/>
              </a:buBlip>
            </a:pPr>
            <a:r>
              <a:rPr lang="it-IT" dirty="0">
                <a:latin typeface="Roboto Condensed" panose="02000000000000000000" pitchFamily="2" charset="0"/>
                <a:ea typeface="Roboto Condensed" panose="02000000000000000000" pitchFamily="2" charset="0"/>
              </a:rPr>
              <a:t>Disegnare L’UML tramite </a:t>
            </a:r>
            <a:r>
              <a:rPr lang="it-IT" dirty="0" err="1">
                <a:latin typeface="Roboto Condensed" panose="02000000000000000000" pitchFamily="2" charset="0"/>
                <a:ea typeface="Roboto Condensed" panose="02000000000000000000" pitchFamily="2" charset="0"/>
              </a:rPr>
              <a:t>draw.io</a:t>
            </a:r>
            <a:r>
              <a:rPr lang="it-IT" dirty="0">
                <a:latin typeface="Roboto Condensed" panose="02000000000000000000" pitchFamily="2" charset="0"/>
                <a:ea typeface="Roboto Condensed" panose="02000000000000000000" pitchFamily="2" charset="0"/>
              </a:rPr>
              <a:t> del modello dell’anagrafica.</a:t>
            </a:r>
          </a:p>
          <a:p>
            <a:pPr marL="171450" indent="-171450">
              <a:buFont typeface="Arial" panose="020B0604020202020204" pitchFamily="34" charset="0"/>
              <a:buBlip>
                <a:blip r:embed="rId2"/>
              </a:buBlip>
            </a:pPr>
            <a:r>
              <a:rPr lang="it-IT" dirty="0">
                <a:latin typeface="Roboto Condensed" panose="02000000000000000000" pitchFamily="2" charset="0"/>
                <a:ea typeface="Roboto Condensed" panose="02000000000000000000" pitchFamily="2" charset="0"/>
              </a:rPr>
              <a:t>Il </a:t>
            </a:r>
            <a:r>
              <a:rPr lang="it-IT" dirty="0" err="1">
                <a:latin typeface="Roboto Condensed" panose="02000000000000000000" pitchFamily="2" charset="0"/>
                <a:ea typeface="Roboto Condensed" panose="02000000000000000000" pitchFamily="2" charset="0"/>
              </a:rPr>
              <a:t>microservizio</a:t>
            </a:r>
            <a:r>
              <a:rPr lang="it-IT" dirty="0">
                <a:latin typeface="Roboto Condensed" panose="02000000000000000000" pitchFamily="2" charset="0"/>
                <a:ea typeface="Roboto Condensed" panose="02000000000000000000" pitchFamily="2" charset="0"/>
              </a:rPr>
              <a:t> deve esser profilato con i seguenti profili: Production, </a:t>
            </a:r>
            <a:r>
              <a:rPr lang="it-IT" dirty="0" err="1">
                <a:latin typeface="Roboto Condensed" panose="02000000000000000000" pitchFamily="2" charset="0"/>
                <a:ea typeface="Roboto Condensed" panose="02000000000000000000" pitchFamily="2" charset="0"/>
              </a:rPr>
              <a:t>Devel</a:t>
            </a:r>
            <a:r>
              <a:rPr lang="it-IT" dirty="0">
                <a:latin typeface="Roboto Condensed" panose="02000000000000000000" pitchFamily="2" charset="0"/>
                <a:ea typeface="Roboto Condensed" panose="02000000000000000000" pitchFamily="2" charset="0"/>
              </a:rPr>
              <a:t>; In Production </a:t>
            </a:r>
            <a:r>
              <a:rPr lang="it-IT" dirty="0" err="1">
                <a:latin typeface="Roboto Condensed" panose="02000000000000000000" pitchFamily="2" charset="0"/>
                <a:ea typeface="Roboto Condensed" panose="02000000000000000000" pitchFamily="2" charset="0"/>
              </a:rPr>
              <a:t>profile</a:t>
            </a:r>
            <a:r>
              <a:rPr lang="it-IT" dirty="0">
                <a:latin typeface="Roboto Condensed" panose="02000000000000000000" pitchFamily="2" charset="0"/>
                <a:ea typeface="Roboto Condensed" panose="02000000000000000000" pitchFamily="2" charset="0"/>
              </a:rPr>
              <a:t> cambiano le porte del servizio rispetto a quella di default 8080.</a:t>
            </a:r>
            <a:endParaRPr lang="it-IT" u="sng" dirty="0">
              <a:latin typeface="Roboto Condensed" panose="02000000000000000000" pitchFamily="2" charset="0"/>
              <a:ea typeface="Roboto Condensed" panose="02000000000000000000" pitchFamily="2" charset="0"/>
            </a:endParaRPr>
          </a:p>
          <a:p>
            <a:pPr marL="171450" indent="-171450">
              <a:buFont typeface="Arial" panose="020B0604020202020204" pitchFamily="34" charset="0"/>
              <a:buBlip>
                <a:blip r:embed="rId2"/>
              </a:buBlip>
            </a:pPr>
            <a:r>
              <a:rPr lang="it-IT" u="sng" dirty="0">
                <a:latin typeface="Roboto Condensed" panose="02000000000000000000" pitchFamily="2" charset="0"/>
                <a:ea typeface="Roboto Condensed" panose="02000000000000000000" pitchFamily="2" charset="0"/>
              </a:rPr>
              <a:t>Introdurre i meccanismi di Validazione affrontati  nel corso: tramite </a:t>
            </a:r>
            <a:r>
              <a:rPr lang="it-IT" u="sng" dirty="0" err="1">
                <a:latin typeface="Roboto Condensed" panose="02000000000000000000" pitchFamily="2" charset="0"/>
                <a:ea typeface="Roboto Condensed" panose="02000000000000000000" pitchFamily="2" charset="0"/>
              </a:rPr>
              <a:t>Validation</a:t>
            </a:r>
            <a:r>
              <a:rPr lang="it-IT" u="sng" dirty="0">
                <a:latin typeface="Roboto Condensed" panose="02000000000000000000" pitchFamily="2" charset="0"/>
                <a:ea typeface="Roboto Condensed" panose="02000000000000000000" pitchFamily="2" charset="0"/>
              </a:rPr>
              <a:t> Module Spring e/o </a:t>
            </a:r>
            <a:r>
              <a:rPr lang="it-IT" u="sng" dirty="0" err="1">
                <a:latin typeface="Roboto Condensed" panose="02000000000000000000" pitchFamily="2" charset="0"/>
                <a:ea typeface="Roboto Condensed" panose="02000000000000000000" pitchFamily="2" charset="0"/>
              </a:rPr>
              <a:t>programmativa</a:t>
            </a:r>
            <a:r>
              <a:rPr lang="it-IT" u="sng" dirty="0">
                <a:latin typeface="Roboto Condensed" panose="02000000000000000000" pitchFamily="2" charset="0"/>
                <a:ea typeface="Roboto Condensed" panose="02000000000000000000" pitchFamily="2" charset="0"/>
              </a:rPr>
              <a:t> con gestione delle </a:t>
            </a:r>
            <a:r>
              <a:rPr lang="it-IT" u="sng" dirty="0" err="1">
                <a:latin typeface="Roboto Condensed" panose="02000000000000000000" pitchFamily="2" charset="0"/>
                <a:ea typeface="Roboto Condensed" panose="02000000000000000000" pitchFamily="2" charset="0"/>
              </a:rPr>
              <a:t>BadRequest</a:t>
            </a:r>
            <a:r>
              <a:rPr lang="it-IT" u="sng" dirty="0">
                <a:latin typeface="Roboto Condensed" panose="02000000000000000000" pitchFamily="2" charset="0"/>
                <a:ea typeface="Roboto Condensed" panose="02000000000000000000" pitchFamily="2" charset="0"/>
              </a:rPr>
              <a:t>.</a:t>
            </a:r>
          </a:p>
          <a:p>
            <a:pPr marL="171450" indent="-171450">
              <a:buFont typeface="Arial" panose="020B0604020202020204" pitchFamily="34" charset="0"/>
              <a:buBlip>
                <a:blip r:embed="rId2"/>
              </a:buBlip>
            </a:pPr>
            <a:r>
              <a:rPr lang="it-IT" u="sng" dirty="0">
                <a:latin typeface="Roboto Condensed" panose="02000000000000000000" pitchFamily="2" charset="0"/>
                <a:ea typeface="Roboto Condensed" panose="02000000000000000000" pitchFamily="2" charset="0"/>
              </a:rPr>
              <a:t>Gestire gli Errori e le eccezioni in maniera centralizzata tramite  meccanismo di </a:t>
            </a:r>
            <a:r>
              <a:rPr lang="it-IT" u="sng" dirty="0" err="1">
                <a:latin typeface="Roboto Condensed" panose="02000000000000000000" pitchFamily="2" charset="0"/>
                <a:ea typeface="Roboto Condensed" panose="02000000000000000000" pitchFamily="2" charset="0"/>
              </a:rPr>
              <a:t>Error</a:t>
            </a:r>
            <a:r>
              <a:rPr lang="it-IT" u="sng" dirty="0">
                <a:latin typeface="Roboto Condensed" panose="02000000000000000000" pitchFamily="2" charset="0"/>
                <a:ea typeface="Roboto Condensed" panose="02000000000000000000" pitchFamily="2" charset="0"/>
              </a:rPr>
              <a:t> Handling affrontato nel corso.</a:t>
            </a:r>
          </a:p>
          <a:p>
            <a:pPr marL="171450" indent="-171450">
              <a:buFont typeface="Arial" panose="020B0604020202020204" pitchFamily="34" charset="0"/>
              <a:buBlip>
                <a:blip r:embed="rId2"/>
              </a:buBlip>
            </a:pPr>
            <a:r>
              <a:rPr lang="it-IT" u="sng" dirty="0">
                <a:latin typeface="Roboto Condensed" panose="02000000000000000000" pitchFamily="2" charset="0"/>
                <a:ea typeface="Roboto Condensed" panose="02000000000000000000" pitchFamily="2" charset="0"/>
              </a:rPr>
              <a:t>Integrare Il </a:t>
            </a:r>
            <a:r>
              <a:rPr lang="it-IT" u="sng" dirty="0" err="1">
                <a:latin typeface="Roboto Condensed" panose="02000000000000000000" pitchFamily="2" charset="0"/>
                <a:ea typeface="Roboto Condensed" panose="02000000000000000000" pitchFamily="2" charset="0"/>
              </a:rPr>
              <a:t>Microservizio</a:t>
            </a:r>
            <a:r>
              <a:rPr lang="it-IT" u="sng" dirty="0">
                <a:latin typeface="Roboto Condensed" panose="02000000000000000000" pitchFamily="2" charset="0"/>
                <a:ea typeface="Roboto Condensed" panose="02000000000000000000" pitchFamily="2" charset="0"/>
              </a:rPr>
              <a:t> con il servizio Libreria Online già implementato tramite dei Client </a:t>
            </a:r>
            <a:r>
              <a:rPr lang="it-IT" u="sng" dirty="0" err="1">
                <a:latin typeface="Roboto Condensed" panose="02000000000000000000" pitchFamily="2" charset="0"/>
                <a:ea typeface="Roboto Condensed" panose="02000000000000000000" pitchFamily="2" charset="0"/>
              </a:rPr>
              <a:t>Rest</a:t>
            </a:r>
            <a:r>
              <a:rPr lang="it-IT" u="sng" dirty="0">
                <a:latin typeface="Roboto Condensed" panose="02000000000000000000" pitchFamily="2" charset="0"/>
                <a:ea typeface="Roboto Condensed" panose="02000000000000000000" pitchFamily="2" charset="0"/>
              </a:rPr>
              <a:t>, insieme capiremo dove e come integrare i vostri servizi con libreria Online.</a:t>
            </a:r>
          </a:p>
          <a:p>
            <a:pPr marL="171450" indent="-171450">
              <a:buFont typeface="Arial" panose="020B0604020202020204" pitchFamily="34" charset="0"/>
              <a:buBlip>
                <a:blip r:embed="rId2"/>
              </a:buBlip>
            </a:pPr>
            <a:r>
              <a:rPr lang="it-IT" u="sng" dirty="0">
                <a:latin typeface="Roboto Condensed" panose="02000000000000000000" pitchFamily="2" charset="0"/>
                <a:ea typeface="Roboto Condensed" panose="02000000000000000000" pitchFamily="2" charset="0"/>
              </a:rPr>
              <a:t>L’esercizio verrà svolto in 3 Teams  di 5 elementi, ogni elemento del team lavorerà su degli aspetti del </a:t>
            </a:r>
            <a:r>
              <a:rPr lang="it-IT" u="sng" dirty="0" err="1">
                <a:latin typeface="Roboto Condensed" panose="02000000000000000000" pitchFamily="2" charset="0"/>
                <a:ea typeface="Roboto Condensed" panose="02000000000000000000" pitchFamily="2" charset="0"/>
              </a:rPr>
              <a:t>Microservizio</a:t>
            </a:r>
            <a:r>
              <a:rPr lang="it-IT" u="sng" dirty="0">
                <a:latin typeface="Roboto Condensed" panose="02000000000000000000" pitchFamily="2" charset="0"/>
                <a:ea typeface="Roboto Condensed" panose="02000000000000000000" pitchFamily="2" charset="0"/>
              </a:rPr>
              <a:t> a vostra scelta ad esempio uno dei </a:t>
            </a:r>
            <a:r>
              <a:rPr lang="it-IT" u="sng" dirty="0" err="1">
                <a:latin typeface="Roboto Condensed" panose="02000000000000000000" pitchFamily="2" charset="0"/>
                <a:ea typeface="Roboto Condensed" panose="02000000000000000000" pitchFamily="2" charset="0"/>
              </a:rPr>
              <a:t>layer</a:t>
            </a:r>
            <a:r>
              <a:rPr lang="it-IT" u="sng" dirty="0">
                <a:latin typeface="Roboto Condensed" panose="02000000000000000000" pitchFamily="2" charset="0"/>
                <a:ea typeface="Roboto Condensed" panose="02000000000000000000" pitchFamily="2" charset="0"/>
              </a:rPr>
              <a:t> di cui abbiamo parlato. La complicità e collaborazione sono essenziali.</a:t>
            </a:r>
          </a:p>
        </p:txBody>
      </p:sp>
    </p:spTree>
    <p:extLst>
      <p:ext uri="{BB962C8B-B14F-4D97-AF65-F5344CB8AC3E}">
        <p14:creationId xmlns:p14="http://schemas.microsoft.com/office/powerpoint/2010/main" val="382013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1168B86-75FC-A57A-2EE3-066312C48AB3}"/>
              </a:ext>
            </a:extLst>
          </p:cNvPr>
          <p:cNvSpPr>
            <a:spLocks noGrp="1"/>
          </p:cNvSpPr>
          <p:nvPr>
            <p:ph type="sldNum" sz="quarter" idx="10"/>
          </p:nvPr>
        </p:nvSpPr>
        <p:spPr/>
        <p:txBody>
          <a:bodyPr/>
          <a:lstStyle/>
          <a:p>
            <a:fld id="{B8F748B3-784D-EA49-993B-E47894751A15}" type="slidenum">
              <a:rPr lang="it-IT" smtClean="0"/>
              <a:pPr/>
              <a:t>18</a:t>
            </a:fld>
            <a:endParaRPr lang="it-IT" sz="1000" dirty="0"/>
          </a:p>
        </p:txBody>
      </p:sp>
      <p:sp>
        <p:nvSpPr>
          <p:cNvPr id="3" name="Titolo 2">
            <a:extLst>
              <a:ext uri="{FF2B5EF4-FFF2-40B4-BE49-F238E27FC236}">
                <a16:creationId xmlns:a16="http://schemas.microsoft.com/office/drawing/2014/main" id="{2FE5CD37-4B4E-38AF-FFE7-E8C23D574196}"/>
              </a:ext>
            </a:extLst>
          </p:cNvPr>
          <p:cNvSpPr>
            <a:spLocks noGrp="1"/>
          </p:cNvSpPr>
          <p:nvPr>
            <p:ph type="ctrTitle"/>
          </p:nvPr>
        </p:nvSpPr>
        <p:spPr/>
        <p:txBody>
          <a:bodyPr/>
          <a:lstStyle/>
          <a:p>
            <a:r>
              <a:rPr lang="it-IT" dirty="0"/>
              <a:t>Esercitazione</a:t>
            </a:r>
          </a:p>
        </p:txBody>
      </p:sp>
      <p:sp>
        <p:nvSpPr>
          <p:cNvPr id="4" name="Sottotitolo 2">
            <a:extLst>
              <a:ext uri="{FF2B5EF4-FFF2-40B4-BE49-F238E27FC236}">
                <a16:creationId xmlns:a16="http://schemas.microsoft.com/office/drawing/2014/main" id="{943D8B90-4986-06BD-0266-4C92D3F10DB6}"/>
              </a:ext>
            </a:extLst>
          </p:cNvPr>
          <p:cNvSpPr txBox="1">
            <a:spLocks/>
          </p:cNvSpPr>
          <p:nvPr/>
        </p:nvSpPr>
        <p:spPr>
          <a:xfrm>
            <a:off x="2988347" y="2734827"/>
            <a:ext cx="8437299"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2"/>
              </a:buBlip>
            </a:pPr>
            <a:r>
              <a:rPr lang="it-IT" dirty="0">
                <a:latin typeface="Roboto Condensed" panose="02000000000000000000" pitchFamily="2" charset="0"/>
                <a:ea typeface="Roboto Condensed" panose="02000000000000000000" pitchFamily="2" charset="0"/>
              </a:rPr>
              <a:t>Lo scopo dell’esercizio e far girare tutti i  </a:t>
            </a:r>
            <a:r>
              <a:rPr lang="it-IT" dirty="0" err="1">
                <a:latin typeface="Roboto Condensed" panose="02000000000000000000" pitchFamily="2" charset="0"/>
                <a:ea typeface="Roboto Condensed" panose="02000000000000000000" pitchFamily="2" charset="0"/>
              </a:rPr>
              <a:t>Microservizi</a:t>
            </a:r>
            <a:r>
              <a:rPr lang="it-IT" dirty="0">
                <a:latin typeface="Roboto Condensed" panose="02000000000000000000" pitchFamily="2" charset="0"/>
                <a:ea typeface="Roboto Condensed" panose="02000000000000000000" pitchFamily="2" charset="0"/>
              </a:rPr>
              <a:t> insieme al progetto </a:t>
            </a:r>
            <a:r>
              <a:rPr lang="it-IT" dirty="0" err="1">
                <a:latin typeface="Roboto Condensed" panose="02000000000000000000" pitchFamily="2" charset="0"/>
                <a:ea typeface="Roboto Condensed" panose="02000000000000000000" pitchFamily="2" charset="0"/>
              </a:rPr>
              <a:t>LibreriaOnline</a:t>
            </a:r>
            <a:r>
              <a:rPr lang="it-IT" dirty="0">
                <a:latin typeface="Roboto Condensed" panose="02000000000000000000" pitchFamily="2" charset="0"/>
                <a:ea typeface="Roboto Condensed" panose="02000000000000000000" pitchFamily="2" charset="0"/>
              </a:rPr>
              <a:t> e verificare che tutto funzioni come da specifiche.</a:t>
            </a:r>
          </a:p>
          <a:p>
            <a:pPr marL="171450" indent="-171450">
              <a:buBlip>
                <a:blip r:embed="rId2"/>
              </a:buBlip>
            </a:pPr>
            <a:r>
              <a:rPr lang="it-IT" dirty="0">
                <a:latin typeface="Roboto Condensed" panose="02000000000000000000" pitchFamily="2" charset="0"/>
                <a:ea typeface="Roboto Condensed" panose="02000000000000000000" pitchFamily="2" charset="0"/>
              </a:rPr>
              <a:t>L’esercitazione potrà essere proseguita a casa.</a:t>
            </a:r>
          </a:p>
          <a:p>
            <a:pPr marL="171450" indent="-171450">
              <a:buFont typeface="Arial" panose="020B0604020202020204" pitchFamily="34" charset="0"/>
              <a:buBlip>
                <a:blip r:embed="rId2"/>
              </a:buBlip>
            </a:pPr>
            <a:r>
              <a:rPr lang="it-IT" dirty="0">
                <a:latin typeface="Roboto Condensed" panose="02000000000000000000" pitchFamily="2" charset="0"/>
                <a:ea typeface="Roboto Condensed" panose="02000000000000000000" pitchFamily="2" charset="0"/>
              </a:rPr>
              <a:t>Alla fine dell’esercitazione discuteremo con ogni team come è stato approcciato , realizzato il rispettivo progettino e le eventuali difficoltà incontrate prima dell’inizio dell’ultima parte di corso.</a:t>
            </a:r>
          </a:p>
        </p:txBody>
      </p:sp>
    </p:spTree>
    <p:extLst>
      <p:ext uri="{BB962C8B-B14F-4D97-AF65-F5344CB8AC3E}">
        <p14:creationId xmlns:p14="http://schemas.microsoft.com/office/powerpoint/2010/main" val="25923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106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4BC57-854A-5941-9DE5-22FB24D127F4}"/>
              </a:ext>
            </a:extLst>
          </p:cNvPr>
          <p:cNvSpPr>
            <a:spLocks noGrp="1"/>
          </p:cNvSpPr>
          <p:nvPr>
            <p:ph type="title"/>
          </p:nvPr>
        </p:nvSpPr>
        <p:spPr>
          <a:xfrm>
            <a:off x="1447455" y="1324350"/>
            <a:ext cx="7196400" cy="1409885"/>
          </a:xfrm>
        </p:spPr>
        <p:txBody>
          <a:bodyPr/>
          <a:lstStyle/>
          <a:p>
            <a:r>
              <a:rPr lang="it-IT" b="1" dirty="0"/>
              <a:t>Argomenti</a:t>
            </a:r>
            <a:br>
              <a:rPr lang="it-IT" dirty="0"/>
            </a:br>
            <a:endParaRPr lang="it-IT" dirty="0">
              <a:solidFill>
                <a:schemeClr val="bg1"/>
              </a:solidFill>
              <a:latin typeface="Roboto Condensed Light" panose="02000000000000000000" pitchFamily="2" charset="0"/>
              <a:ea typeface="Roboto Condensed Light" panose="02000000000000000000" pitchFamily="2" charset="0"/>
            </a:endParaRPr>
          </a:p>
        </p:txBody>
      </p:sp>
      <p:sp>
        <p:nvSpPr>
          <p:cNvPr id="4" name="CasellaDiTesto 3">
            <a:extLst>
              <a:ext uri="{FF2B5EF4-FFF2-40B4-BE49-F238E27FC236}">
                <a16:creationId xmlns:a16="http://schemas.microsoft.com/office/drawing/2014/main" id="{2117F254-006D-F14D-A24C-E42550DEA096}"/>
              </a:ext>
            </a:extLst>
          </p:cNvPr>
          <p:cNvSpPr txBox="1"/>
          <p:nvPr/>
        </p:nvSpPr>
        <p:spPr>
          <a:xfrm>
            <a:off x="471280" y="3162286"/>
            <a:ext cx="4832239" cy="4388124"/>
          </a:xfrm>
          <a:prstGeom prst="rect">
            <a:avLst/>
          </a:prstGeom>
          <a:noFill/>
        </p:spPr>
        <p:txBody>
          <a:bodyPr wrap="square" rtlCol="0">
            <a:spAutoFit/>
          </a:bodyPr>
          <a:lstStyle/>
          <a:p>
            <a:pPr marL="285750" indent="-285750">
              <a:lnSpc>
                <a:spcPct val="120000"/>
              </a:lnSpc>
              <a:buBlip>
                <a:blip r:embed="rId3"/>
              </a:buBlip>
            </a:pPr>
            <a:r>
              <a:rPr lang="it-IT" dirty="0">
                <a:solidFill>
                  <a:schemeClr val="bg1"/>
                </a:solidFill>
                <a:latin typeface="Roboto Light" panose="02000000000000000000" pitchFamily="2" charset="0"/>
                <a:ea typeface="Roboto Light" panose="02000000000000000000" pitchFamily="2" charset="0"/>
              </a:rPr>
              <a:t>CONFIGURATION PROPERTIES</a:t>
            </a:r>
          </a:p>
          <a:p>
            <a:pPr marL="285750" indent="-285750">
              <a:lnSpc>
                <a:spcPct val="120000"/>
              </a:lnSpc>
              <a:buBlip>
                <a:blip r:embed="rId3"/>
              </a:buBlip>
            </a:pPr>
            <a:r>
              <a:rPr lang="it-IT" dirty="0">
                <a:solidFill>
                  <a:schemeClr val="bg1"/>
                </a:solidFill>
                <a:latin typeface="Roboto Light" panose="02000000000000000000" pitchFamily="2" charset="0"/>
                <a:ea typeface="Roboto Light" panose="02000000000000000000" pitchFamily="2" charset="0"/>
              </a:rPr>
              <a:t>PROFILES</a:t>
            </a:r>
          </a:p>
          <a:p>
            <a:pPr marL="285750" indent="-285750">
              <a:lnSpc>
                <a:spcPct val="120000"/>
              </a:lnSpc>
              <a:buBlip>
                <a:blip r:embed="rId3"/>
              </a:buBlip>
            </a:pPr>
            <a:r>
              <a:rPr lang="it-IT" dirty="0">
                <a:solidFill>
                  <a:schemeClr val="bg1"/>
                </a:solidFill>
                <a:latin typeface="Roboto Light" panose="02000000000000000000" pitchFamily="2" charset="0"/>
                <a:ea typeface="Roboto Light" panose="02000000000000000000" pitchFamily="2" charset="0"/>
              </a:rPr>
              <a:t>REST SERVICES</a:t>
            </a:r>
          </a:p>
          <a:p>
            <a:pPr marL="285750" indent="-285750">
              <a:lnSpc>
                <a:spcPct val="120000"/>
              </a:lnSpc>
              <a:buBlip>
                <a:blip r:embed="rId3"/>
              </a:buBlip>
            </a:pPr>
            <a:r>
              <a:rPr lang="it-IT" dirty="0">
                <a:solidFill>
                  <a:schemeClr val="bg1"/>
                </a:solidFill>
                <a:latin typeface="Roboto Light" panose="02000000000000000000" pitchFamily="2" charset="0"/>
                <a:ea typeface="Roboto Light" panose="02000000000000000000" pitchFamily="2" charset="0"/>
              </a:rPr>
              <a:t>ERRORS HANDLING</a:t>
            </a:r>
          </a:p>
          <a:p>
            <a:pPr marL="285750" indent="-285750">
              <a:lnSpc>
                <a:spcPct val="120000"/>
              </a:lnSpc>
              <a:buBlip>
                <a:blip r:embed="rId3"/>
              </a:buBlip>
            </a:pPr>
            <a:r>
              <a:rPr lang="it-IT" dirty="0">
                <a:solidFill>
                  <a:schemeClr val="bg1"/>
                </a:solidFill>
                <a:latin typeface="Roboto Light" panose="02000000000000000000" pitchFamily="2" charset="0"/>
                <a:ea typeface="Roboto Light" panose="02000000000000000000" pitchFamily="2" charset="0"/>
              </a:rPr>
              <a:t>APPLICATION CONTEXT</a:t>
            </a:r>
          </a:p>
          <a:p>
            <a:pPr marL="285750" indent="-285750">
              <a:lnSpc>
                <a:spcPct val="120000"/>
              </a:lnSpc>
              <a:buBlip>
                <a:blip r:embed="rId3"/>
              </a:buBlip>
            </a:pPr>
            <a:r>
              <a:rPr lang="it-IT" dirty="0">
                <a:solidFill>
                  <a:schemeClr val="bg1"/>
                </a:solidFill>
                <a:latin typeface="Roboto Light" panose="02000000000000000000" pitchFamily="2" charset="0"/>
                <a:ea typeface="Roboto Light" panose="02000000000000000000" pitchFamily="2" charset="0"/>
              </a:rPr>
              <a:t>INTERNATIONALIZATION</a:t>
            </a:r>
          </a:p>
          <a:p>
            <a:pPr marL="285750" indent="-285750">
              <a:lnSpc>
                <a:spcPct val="120000"/>
              </a:lnSpc>
              <a:buBlip>
                <a:blip r:embed="rId3"/>
              </a:buBlip>
            </a:pPr>
            <a:r>
              <a:rPr lang="it-IT" dirty="0">
                <a:solidFill>
                  <a:schemeClr val="bg1"/>
                </a:solidFill>
                <a:latin typeface="Roboto Light" panose="02000000000000000000" pitchFamily="2" charset="0"/>
                <a:ea typeface="Roboto Light" panose="02000000000000000000" pitchFamily="2" charset="0"/>
              </a:rPr>
              <a:t>VALIDATION FEATURE</a:t>
            </a:r>
          </a:p>
          <a:p>
            <a:pPr marL="285750" indent="-285750">
              <a:lnSpc>
                <a:spcPct val="120000"/>
              </a:lnSpc>
              <a:buBlip>
                <a:blip r:embed="rId3"/>
              </a:buBlip>
            </a:pPr>
            <a:r>
              <a:rPr lang="it-IT" dirty="0">
                <a:solidFill>
                  <a:schemeClr val="bg1"/>
                </a:solidFill>
                <a:latin typeface="Roboto Light" panose="02000000000000000000" pitchFamily="2" charset="0"/>
                <a:ea typeface="Roboto Light" panose="02000000000000000000" pitchFamily="2" charset="0"/>
              </a:rPr>
              <a:t>CLIENT REST</a:t>
            </a:r>
          </a:p>
          <a:p>
            <a:pPr marL="285750" indent="-285750">
              <a:lnSpc>
                <a:spcPct val="120000"/>
              </a:lnSpc>
              <a:buBlip>
                <a:blip r:embed="rId3"/>
              </a:buBlip>
            </a:pPr>
            <a:r>
              <a:rPr lang="it-IT" dirty="0">
                <a:solidFill>
                  <a:schemeClr val="bg1"/>
                </a:solidFill>
                <a:latin typeface="Roboto Light" panose="02000000000000000000" pitchFamily="2" charset="0"/>
                <a:ea typeface="Roboto Light" panose="02000000000000000000" pitchFamily="2" charset="0"/>
              </a:rPr>
              <a:t>ESERCITAZIONE </a:t>
            </a:r>
          </a:p>
          <a:p>
            <a:pPr>
              <a:lnSpc>
                <a:spcPct val="120000"/>
              </a:lnSpc>
            </a:pPr>
            <a:endParaRPr lang="it-IT" dirty="0">
              <a:solidFill>
                <a:schemeClr val="bg1"/>
              </a:solidFill>
              <a:latin typeface="Roboto Light" panose="02000000000000000000" pitchFamily="2" charset="0"/>
              <a:ea typeface="Roboto Light" panose="02000000000000000000" pitchFamily="2" charset="0"/>
            </a:endParaRPr>
          </a:p>
          <a:p>
            <a:pPr>
              <a:lnSpc>
                <a:spcPct val="120000"/>
              </a:lnSpc>
            </a:pPr>
            <a:endParaRPr lang="it-IT" dirty="0">
              <a:solidFill>
                <a:schemeClr val="bg1"/>
              </a:solidFill>
              <a:latin typeface="Roboto Light" panose="02000000000000000000" pitchFamily="2" charset="0"/>
              <a:ea typeface="Roboto Light" panose="02000000000000000000" pitchFamily="2" charset="0"/>
            </a:endParaRPr>
          </a:p>
          <a:p>
            <a:pPr>
              <a:lnSpc>
                <a:spcPct val="120000"/>
              </a:lnSpc>
            </a:pPr>
            <a:endParaRPr lang="it-IT" dirty="0">
              <a:solidFill>
                <a:schemeClr val="bg1"/>
              </a:solidFill>
              <a:latin typeface="Roboto Light" panose="02000000000000000000" pitchFamily="2" charset="0"/>
              <a:ea typeface="Roboto Light" panose="02000000000000000000" pitchFamily="2" charset="0"/>
            </a:endParaRPr>
          </a:p>
          <a:p>
            <a:pPr>
              <a:lnSpc>
                <a:spcPct val="120000"/>
              </a:lnSpc>
            </a:pPr>
            <a:endParaRPr lang="it-IT" dirty="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04006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5D4EA32-5D52-6A46-9E33-3EB96C7FD5F2}"/>
              </a:ext>
            </a:extLst>
          </p:cNvPr>
          <p:cNvSpPr>
            <a:spLocks noGrp="1"/>
          </p:cNvSpPr>
          <p:nvPr>
            <p:ph type="sldNum" sz="quarter" idx="10"/>
          </p:nvPr>
        </p:nvSpPr>
        <p:spPr/>
        <p:txBody>
          <a:bodyPr/>
          <a:lstStyle/>
          <a:p>
            <a:fld id="{B8F748B3-784D-EA49-993B-E47894751A15}" type="slidenum">
              <a:rPr lang="it-IT" smtClean="0"/>
              <a:pPr/>
              <a:t>3</a:t>
            </a:fld>
            <a:endParaRPr lang="it-IT" sz="1000" dirty="0"/>
          </a:p>
        </p:txBody>
      </p:sp>
      <p:sp>
        <p:nvSpPr>
          <p:cNvPr id="5" name="Titolo 1">
            <a:extLst>
              <a:ext uri="{FF2B5EF4-FFF2-40B4-BE49-F238E27FC236}">
                <a16:creationId xmlns:a16="http://schemas.microsoft.com/office/drawing/2014/main" id="{EBDF72DF-C578-9A45-9209-14471E6E6717}"/>
              </a:ext>
            </a:extLst>
          </p:cNvPr>
          <p:cNvSpPr>
            <a:spLocks noGrp="1"/>
          </p:cNvSpPr>
          <p:nvPr>
            <p:ph type="ctrTitle"/>
          </p:nvPr>
        </p:nvSpPr>
        <p:spPr>
          <a:xfrm>
            <a:off x="2474913" y="403225"/>
            <a:ext cx="7199312" cy="1800225"/>
          </a:xfrm>
        </p:spPr>
        <p:txBody>
          <a:bodyPr/>
          <a:lstStyle/>
          <a:p>
            <a:pPr>
              <a:lnSpc>
                <a:spcPct val="70000"/>
              </a:lnSpc>
            </a:pPr>
            <a:r>
              <a:rPr lang="it-IT" b="1" dirty="0">
                <a:solidFill>
                  <a:schemeClr val="accent1">
                    <a:lumMod val="50000"/>
                  </a:schemeClr>
                </a:solidFill>
              </a:rPr>
              <a:t>SPRING BOOT </a:t>
            </a:r>
            <a:br>
              <a:rPr lang="it-IT" b="1" dirty="0">
                <a:solidFill>
                  <a:schemeClr val="accent1">
                    <a:lumMod val="50000"/>
                  </a:schemeClr>
                </a:solidFill>
              </a:rPr>
            </a:br>
            <a:r>
              <a:rPr lang="it-IT" b="1" dirty="0">
                <a:solidFill>
                  <a:schemeClr val="accent1">
                    <a:lumMod val="50000"/>
                  </a:schemeClr>
                </a:solidFill>
              </a:rPr>
              <a:t>	</a:t>
            </a:r>
            <a:r>
              <a:rPr lang="it-IT" b="1" dirty="0" err="1">
                <a:solidFill>
                  <a:schemeClr val="accent1">
                    <a:lumMod val="50000"/>
                  </a:schemeClr>
                </a:solidFill>
                <a:latin typeface="Roboto Condensed Light" panose="02000000000000000000" pitchFamily="2" charset="0"/>
                <a:ea typeface="Roboto Condensed Light" panose="02000000000000000000" pitchFamily="2" charset="0"/>
              </a:rPr>
              <a:t>Ext</a:t>
            </a:r>
            <a:r>
              <a:rPr lang="it-IT" b="1" dirty="0" err="1">
                <a:latin typeface="Roboto Condensed Light" panose="02000000000000000000" pitchFamily="2" charset="0"/>
                <a:ea typeface="Roboto Condensed Light" panose="02000000000000000000" pitchFamily="2" charset="0"/>
              </a:rPr>
              <a:t>ernal</a:t>
            </a:r>
            <a:r>
              <a:rPr lang="it-IT" b="1" dirty="0">
                <a:latin typeface="Roboto Condensed Light" panose="02000000000000000000" pitchFamily="2" charset="0"/>
                <a:ea typeface="Roboto Condensed Light" panose="02000000000000000000" pitchFamily="2" charset="0"/>
              </a:rPr>
              <a:t> </a:t>
            </a:r>
            <a:r>
              <a:rPr lang="it-IT" b="1" dirty="0" err="1">
                <a:latin typeface="Roboto Condensed Light" panose="02000000000000000000" pitchFamily="2" charset="0"/>
                <a:ea typeface="Roboto Condensed Light" panose="02000000000000000000" pitchFamily="2" charset="0"/>
              </a:rPr>
              <a:t>Configuration</a:t>
            </a:r>
            <a:endParaRPr lang="it-IT" dirty="0">
              <a:solidFill>
                <a:schemeClr val="accent1">
                  <a:lumMod val="50000"/>
                </a:schemeClr>
              </a:solidFill>
              <a:latin typeface="Roboto Condensed Light" panose="02000000000000000000" pitchFamily="2" charset="0"/>
              <a:ea typeface="Roboto Condensed Light" panose="02000000000000000000" pitchFamily="2" charset="0"/>
            </a:endParaRPr>
          </a:p>
        </p:txBody>
      </p:sp>
      <p:sp>
        <p:nvSpPr>
          <p:cNvPr id="8" name="Sottotitolo 2">
            <a:extLst>
              <a:ext uri="{FF2B5EF4-FFF2-40B4-BE49-F238E27FC236}">
                <a16:creationId xmlns:a16="http://schemas.microsoft.com/office/drawing/2014/main" id="{2EA0C275-3B02-425F-82EB-99767E082061}"/>
              </a:ext>
            </a:extLst>
          </p:cNvPr>
          <p:cNvSpPr txBox="1">
            <a:spLocks/>
          </p:cNvSpPr>
          <p:nvPr/>
        </p:nvSpPr>
        <p:spPr>
          <a:xfrm>
            <a:off x="2988347" y="2734827"/>
            <a:ext cx="4962579"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E’ possibile configurare l’applicazione rispettivamente ad un determinato </a:t>
            </a:r>
            <a:r>
              <a:rPr lang="it-IT" dirty="0" err="1">
                <a:latin typeface="Roboto Condensed" panose="02000000000000000000" pitchFamily="2" charset="0"/>
                <a:ea typeface="Roboto Condensed" panose="02000000000000000000" pitchFamily="2" charset="0"/>
              </a:rPr>
              <a:t>environment</a:t>
            </a:r>
            <a:r>
              <a:rPr lang="it-IT" dirty="0">
                <a:latin typeface="Roboto Condensed" panose="02000000000000000000" pitchFamily="2" charset="0"/>
                <a:ea typeface="Roboto Condensed" panose="02000000000000000000" pitchFamily="2" charset="0"/>
              </a:rPr>
              <a:t>.</a:t>
            </a:r>
          </a:p>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Spring offre diverse sorgenti o file per configurare l’applicazione: </a:t>
            </a:r>
            <a:r>
              <a:rPr lang="it-IT" dirty="0" err="1">
                <a:latin typeface="Roboto Condensed" panose="02000000000000000000" pitchFamily="2" charset="0"/>
                <a:ea typeface="Roboto Condensed" panose="02000000000000000000" pitchFamily="2" charset="0"/>
              </a:rPr>
              <a:t>properties</a:t>
            </a:r>
            <a:r>
              <a:rPr lang="it-IT" dirty="0">
                <a:latin typeface="Roboto Condensed" panose="02000000000000000000" pitchFamily="2" charset="0"/>
                <a:ea typeface="Roboto Condensed" panose="02000000000000000000" pitchFamily="2" charset="0"/>
              </a:rPr>
              <a:t> file, </a:t>
            </a:r>
            <a:r>
              <a:rPr lang="it-IT" dirty="0" err="1">
                <a:latin typeface="Roboto Condensed" panose="02000000000000000000" pitchFamily="2" charset="0"/>
                <a:ea typeface="Roboto Condensed" panose="02000000000000000000" pitchFamily="2" charset="0"/>
              </a:rPr>
              <a:t>yaml</a:t>
            </a:r>
            <a:r>
              <a:rPr lang="it-IT" dirty="0">
                <a:latin typeface="Roboto Condensed" panose="02000000000000000000" pitchFamily="2" charset="0"/>
                <a:ea typeface="Roboto Condensed" panose="02000000000000000000" pitchFamily="2" charset="0"/>
              </a:rPr>
              <a:t> file, variabili d’ambiente e parametri passati da </a:t>
            </a:r>
            <a:r>
              <a:rPr lang="it-IT" dirty="0" err="1">
                <a:latin typeface="Roboto Condensed" panose="02000000000000000000" pitchFamily="2" charset="0"/>
                <a:ea typeface="Roboto Condensed" panose="02000000000000000000" pitchFamily="2" charset="0"/>
              </a:rPr>
              <a:t>command</a:t>
            </a:r>
            <a:r>
              <a:rPr lang="it-IT" dirty="0">
                <a:latin typeface="Roboto Condensed" panose="02000000000000000000" pitchFamily="2" charset="0"/>
                <a:ea typeface="Roboto Condensed" panose="02000000000000000000" pitchFamily="2" charset="0"/>
              </a:rPr>
              <a:t> line.</a:t>
            </a:r>
          </a:p>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Puoi utilizzare le configurazioni(tipicamente chiave - valore) associando ad una variabile di classe tramite l’</a:t>
            </a:r>
            <a:r>
              <a:rPr lang="it-IT" dirty="0" err="1">
                <a:latin typeface="Roboto Condensed" panose="02000000000000000000" pitchFamily="2" charset="0"/>
                <a:ea typeface="Roboto Condensed" panose="02000000000000000000" pitchFamily="2" charset="0"/>
              </a:rPr>
              <a:t>annotation</a:t>
            </a:r>
            <a:r>
              <a:rPr lang="it-IT" dirty="0">
                <a:latin typeface="Roboto Condensed" panose="02000000000000000000" pitchFamily="2" charset="0"/>
                <a:ea typeface="Roboto Condensed" panose="02000000000000000000" pitchFamily="2" charset="0"/>
              </a:rPr>
              <a:t> @value, oppure utilizzando l’</a:t>
            </a:r>
            <a:r>
              <a:rPr lang="it-IT" dirty="0" err="1">
                <a:latin typeface="Roboto Condensed" panose="02000000000000000000" pitchFamily="2" charset="0"/>
                <a:ea typeface="Roboto Condensed" panose="02000000000000000000" pitchFamily="2" charset="0"/>
              </a:rPr>
              <a:t>annotation</a:t>
            </a:r>
            <a:r>
              <a:rPr lang="it-IT" dirty="0">
                <a:latin typeface="Roboto Condensed" panose="02000000000000000000" pitchFamily="2" charset="0"/>
                <a:ea typeface="Roboto Condensed" panose="02000000000000000000" pitchFamily="2" charset="0"/>
              </a:rPr>
              <a:t> @ConfigurationProperties per effettuare un </a:t>
            </a:r>
            <a:r>
              <a:rPr lang="it-IT" dirty="0" err="1">
                <a:latin typeface="Roboto Condensed" panose="02000000000000000000" pitchFamily="2" charset="0"/>
                <a:ea typeface="Roboto Condensed" panose="02000000000000000000" pitchFamily="2" charset="0"/>
              </a:rPr>
              <a:t>bind</a:t>
            </a:r>
            <a:r>
              <a:rPr lang="it-IT" dirty="0">
                <a:latin typeface="Roboto Condensed" panose="02000000000000000000" pitchFamily="2" charset="0"/>
                <a:ea typeface="Roboto Condensed" panose="02000000000000000000" pitchFamily="2" charset="0"/>
              </a:rPr>
              <a:t> di intere strutture ad oggetti a configurazioni partendo da una determinata chiave prefissa.</a:t>
            </a:r>
          </a:p>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 Le configurazioni seguono ordine prefissato, che consente l’ </a:t>
            </a:r>
            <a:r>
              <a:rPr lang="it-IT" dirty="0" err="1">
                <a:latin typeface="Roboto Condensed" panose="02000000000000000000" pitchFamily="2" charset="0"/>
                <a:ea typeface="Roboto Condensed" panose="02000000000000000000" pitchFamily="2" charset="0"/>
              </a:rPr>
              <a:t>override</a:t>
            </a:r>
            <a:r>
              <a:rPr lang="it-IT" dirty="0">
                <a:latin typeface="Roboto Condensed" panose="02000000000000000000" pitchFamily="2" charset="0"/>
                <a:ea typeface="Roboto Condensed" panose="02000000000000000000" pitchFamily="2" charset="0"/>
              </a:rPr>
              <a:t> di valori. </a:t>
            </a:r>
          </a:p>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E’ possibile definire sorgenti esterne su file system che non siano contenute nel </a:t>
            </a:r>
            <a:r>
              <a:rPr lang="it-IT" dirty="0" err="1">
                <a:latin typeface="Roboto Condensed" panose="02000000000000000000" pitchFamily="2" charset="0"/>
                <a:ea typeface="Roboto Condensed" panose="02000000000000000000" pitchFamily="2" charset="0"/>
              </a:rPr>
              <a:t>Classpath</a:t>
            </a:r>
            <a:r>
              <a:rPr lang="it-IT" dirty="0">
                <a:latin typeface="Roboto Condensed" panose="02000000000000000000" pitchFamily="2" charset="0"/>
                <a:ea typeface="Roboto Condensed" panose="02000000000000000000" pitchFamily="2" charset="0"/>
              </a:rPr>
              <a:t> dell’applicazione.</a:t>
            </a:r>
          </a:p>
        </p:txBody>
      </p:sp>
      <p:pic>
        <p:nvPicPr>
          <p:cNvPr id="3" name="Immagine 2">
            <a:extLst>
              <a:ext uri="{FF2B5EF4-FFF2-40B4-BE49-F238E27FC236}">
                <a16:creationId xmlns:a16="http://schemas.microsoft.com/office/drawing/2014/main" id="{F3F0790B-8C2E-4A32-85B7-791B60F1D82C}"/>
              </a:ext>
            </a:extLst>
          </p:cNvPr>
          <p:cNvPicPr>
            <a:picLocks noChangeAspect="1"/>
          </p:cNvPicPr>
          <p:nvPr/>
        </p:nvPicPr>
        <p:blipFill>
          <a:blip r:embed="rId4"/>
          <a:stretch>
            <a:fillRect/>
          </a:stretch>
        </p:blipFill>
        <p:spPr>
          <a:xfrm>
            <a:off x="7882128" y="2679982"/>
            <a:ext cx="4148472" cy="2768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6766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6B3D5-4A58-2B4A-8111-EBDF45338C86}"/>
              </a:ext>
            </a:extLst>
          </p:cNvPr>
          <p:cNvSpPr>
            <a:spLocks noGrp="1"/>
          </p:cNvSpPr>
          <p:nvPr>
            <p:ph type="ctrTitle"/>
          </p:nvPr>
        </p:nvSpPr>
        <p:spPr>
          <a:xfrm>
            <a:off x="2497667" y="403867"/>
            <a:ext cx="6637624" cy="1172383"/>
          </a:xfrm>
        </p:spPr>
        <p:txBody>
          <a:bodyPr vert="horz" anchor="t"/>
          <a:lstStyle/>
          <a:p>
            <a:r>
              <a:rPr lang="it-IT" b="1" dirty="0">
                <a:latin typeface="Roboto" panose="02000000000000000000" pitchFamily="2" charset="0"/>
                <a:ea typeface="Roboto" panose="02000000000000000000" pitchFamily="2" charset="0"/>
              </a:rPr>
              <a:t>Spring Boot</a:t>
            </a:r>
            <a:r>
              <a:rPr lang="it-IT" dirty="0">
                <a:latin typeface="Roboto" panose="02000000000000000000" pitchFamily="2" charset="0"/>
                <a:ea typeface="Roboto" panose="02000000000000000000" pitchFamily="2" charset="0"/>
              </a:rPr>
              <a:t> </a:t>
            </a:r>
            <a:br>
              <a:rPr lang="it-IT" dirty="0">
                <a:latin typeface="Roboto" panose="02000000000000000000" pitchFamily="2" charset="0"/>
                <a:ea typeface="Roboto" panose="02000000000000000000" pitchFamily="2" charset="0"/>
              </a:rPr>
            </a:br>
            <a:r>
              <a:rPr lang="it-IT" dirty="0">
                <a:latin typeface="Roboto" panose="02000000000000000000" pitchFamily="2" charset="0"/>
                <a:ea typeface="Roboto" panose="02000000000000000000" pitchFamily="2" charset="0"/>
              </a:rPr>
              <a:t>	</a:t>
            </a:r>
            <a:r>
              <a:rPr lang="it-IT" dirty="0">
                <a:solidFill>
                  <a:schemeClr val="bg2">
                    <a:lumMod val="90000"/>
                  </a:schemeClr>
                </a:solidFill>
                <a:latin typeface="Roboto Condensed Light" panose="02000000000000000000" pitchFamily="2" charset="0"/>
                <a:ea typeface="Roboto Condensed Light" panose="02000000000000000000" pitchFamily="2" charset="0"/>
              </a:rPr>
              <a:t>Ordine Sorgenti proprietà</a:t>
            </a:r>
          </a:p>
        </p:txBody>
      </p:sp>
      <p:sp>
        <p:nvSpPr>
          <p:cNvPr id="3" name="Sottotitolo 2">
            <a:extLst>
              <a:ext uri="{FF2B5EF4-FFF2-40B4-BE49-F238E27FC236}">
                <a16:creationId xmlns:a16="http://schemas.microsoft.com/office/drawing/2014/main" id="{38B1C37F-0903-CE4B-9610-053303EF806F}"/>
              </a:ext>
            </a:extLst>
          </p:cNvPr>
          <p:cNvSpPr>
            <a:spLocks noGrp="1"/>
          </p:cNvSpPr>
          <p:nvPr>
            <p:ph type="subTitle" idx="4294967295"/>
          </p:nvPr>
        </p:nvSpPr>
        <p:spPr>
          <a:xfrm>
            <a:off x="1493771" y="1822665"/>
            <a:ext cx="8442709" cy="3707278"/>
          </a:xfrm>
          <a:prstGeom prst="rect">
            <a:avLst/>
          </a:prstGeom>
        </p:spPr>
        <p:txBody>
          <a:bodyPr/>
          <a:lstStyle/>
          <a:p>
            <a:r>
              <a:rPr lang="it-IT" sz="1200" dirty="0">
                <a:latin typeface="Roboto Condensed" panose="02000000000000000000" pitchFamily="2" charset="0"/>
                <a:ea typeface="Roboto Condensed" panose="02000000000000000000" pitchFamily="2" charset="0"/>
              </a:rPr>
              <a:t>Definiamo di seguito alcune delle features di configurazione che vengono considerate nell’ordine seguente, sono state prelevate direttamente dalla documentazione(Ho mantenuto le features di configurazione più utilizzate riferirsi alla documentazione per completezza):</a:t>
            </a:r>
          </a:p>
          <a:p>
            <a:r>
              <a:rPr lang="en-US" sz="1000" dirty="0">
                <a:latin typeface="Roboto Condensed" panose="02000000000000000000" pitchFamily="2" charset="0"/>
                <a:ea typeface="Roboto Condensed" panose="02000000000000000000" pitchFamily="2" charset="0"/>
              </a:rPr>
              <a:t>1 - Default properties (specified by setting </a:t>
            </a:r>
            <a:r>
              <a:rPr lang="en-US" sz="1000" dirty="0" err="1">
                <a:latin typeface="Roboto Condensed" panose="02000000000000000000" pitchFamily="2" charset="0"/>
                <a:ea typeface="Roboto Condensed" panose="02000000000000000000" pitchFamily="2" charset="0"/>
              </a:rPr>
              <a:t>SpringApplication.setDefaultProperties</a:t>
            </a:r>
            <a:r>
              <a:rPr lang="en-US" sz="1000" dirty="0">
                <a:latin typeface="Roboto Condensed" panose="02000000000000000000" pitchFamily="2" charset="0"/>
                <a:ea typeface="Roboto Condensed" panose="02000000000000000000" pitchFamily="2" charset="0"/>
              </a:rPr>
              <a:t>).</a:t>
            </a:r>
          </a:p>
          <a:p>
            <a:r>
              <a:rPr lang="en-US" sz="1000" dirty="0">
                <a:latin typeface="Roboto Condensed" panose="02000000000000000000" pitchFamily="2" charset="0"/>
                <a:ea typeface="Roboto Condensed" panose="02000000000000000000" pitchFamily="2" charset="0"/>
              </a:rPr>
              <a:t>2 - @PropertySource annotations on your @Configuration classes. Please note that such property sources are not added to the Environment until the application context is being refreshed. This is too late to configure certain properties such as logging.* and spring.main.* which are read before refresh begins.</a:t>
            </a:r>
          </a:p>
          <a:p>
            <a:r>
              <a:rPr lang="en-US" sz="1000" dirty="0">
                <a:latin typeface="Roboto Condensed" panose="02000000000000000000" pitchFamily="2" charset="0"/>
                <a:ea typeface="Roboto Condensed" panose="02000000000000000000" pitchFamily="2" charset="0"/>
              </a:rPr>
              <a:t>3 - Config data (such as </a:t>
            </a:r>
            <a:r>
              <a:rPr lang="en-US" sz="1000" dirty="0" err="1">
                <a:latin typeface="Roboto Condensed" panose="02000000000000000000" pitchFamily="2" charset="0"/>
                <a:ea typeface="Roboto Condensed" panose="02000000000000000000" pitchFamily="2" charset="0"/>
              </a:rPr>
              <a:t>application.properties</a:t>
            </a:r>
            <a:r>
              <a:rPr lang="en-US" sz="1000" dirty="0">
                <a:latin typeface="Roboto Condensed" panose="02000000000000000000" pitchFamily="2" charset="0"/>
                <a:ea typeface="Roboto Condensed" panose="02000000000000000000" pitchFamily="2" charset="0"/>
              </a:rPr>
              <a:t> files).</a:t>
            </a:r>
          </a:p>
          <a:p>
            <a:r>
              <a:rPr lang="en-US" sz="1000" dirty="0">
                <a:latin typeface="Roboto Condensed" panose="02000000000000000000" pitchFamily="2" charset="0"/>
                <a:ea typeface="Roboto Condensed" panose="02000000000000000000" pitchFamily="2" charset="0"/>
              </a:rPr>
              <a:t>4 - OS environment variables.</a:t>
            </a:r>
          </a:p>
          <a:p>
            <a:r>
              <a:rPr lang="en-US" sz="1000" dirty="0">
                <a:latin typeface="Roboto Condensed" panose="02000000000000000000" pitchFamily="2" charset="0"/>
                <a:ea typeface="Roboto Condensed" panose="02000000000000000000" pitchFamily="2" charset="0"/>
              </a:rPr>
              <a:t>5 - Java System properties (</a:t>
            </a:r>
            <a:r>
              <a:rPr lang="en-US" sz="1000" dirty="0" err="1">
                <a:latin typeface="Roboto Condensed" panose="02000000000000000000" pitchFamily="2" charset="0"/>
                <a:ea typeface="Roboto Condensed" panose="02000000000000000000" pitchFamily="2" charset="0"/>
              </a:rPr>
              <a:t>System.getProperties</a:t>
            </a:r>
            <a:r>
              <a:rPr lang="en-US" sz="1000" dirty="0">
                <a:latin typeface="Roboto Condensed" panose="02000000000000000000" pitchFamily="2" charset="0"/>
                <a:ea typeface="Roboto Condensed" panose="02000000000000000000" pitchFamily="2" charset="0"/>
              </a:rPr>
              <a:t>()).</a:t>
            </a:r>
          </a:p>
          <a:p>
            <a:r>
              <a:rPr lang="en-US" sz="1000" dirty="0">
                <a:latin typeface="Roboto Condensed" panose="02000000000000000000" pitchFamily="2" charset="0"/>
                <a:ea typeface="Roboto Condensed" panose="02000000000000000000" pitchFamily="2" charset="0"/>
              </a:rPr>
              <a:t>6 - Command line arguments.</a:t>
            </a:r>
          </a:p>
          <a:p>
            <a:endParaRPr lang="en-US" sz="1000" dirty="0">
              <a:latin typeface="Roboto Condensed" panose="02000000000000000000" pitchFamily="2" charset="0"/>
              <a:ea typeface="Roboto Condensed" panose="02000000000000000000" pitchFamily="2" charset="0"/>
            </a:endParaRPr>
          </a:p>
          <a:p>
            <a:r>
              <a:rPr lang="en-US" sz="1200" dirty="0">
                <a:latin typeface="Roboto Condensed" panose="02000000000000000000" pitchFamily="2" charset="0"/>
                <a:ea typeface="Roboto Condensed" panose="02000000000000000000" pitchFamily="2" charset="0"/>
              </a:rPr>
              <a:t>Config Data a </a:t>
            </a:r>
            <a:r>
              <a:rPr lang="en-US" sz="1200" dirty="0" err="1">
                <a:latin typeface="Roboto Condensed" panose="02000000000000000000" pitchFamily="2" charset="0"/>
                <a:ea typeface="Roboto Condensed" panose="02000000000000000000" pitchFamily="2" charset="0"/>
              </a:rPr>
              <a:t>sua</a:t>
            </a:r>
            <a:r>
              <a:rPr lang="en-US" sz="1200" dirty="0">
                <a:latin typeface="Roboto Condensed" panose="02000000000000000000" pitchFamily="2" charset="0"/>
                <a:ea typeface="Roboto Condensed" panose="02000000000000000000" pitchFamily="2" charset="0"/>
              </a:rPr>
              <a:t> volta </a:t>
            </a:r>
            <a:r>
              <a:rPr lang="en-US" sz="1200" dirty="0" err="1">
                <a:latin typeface="Roboto Condensed" panose="02000000000000000000" pitchFamily="2" charset="0"/>
                <a:ea typeface="Roboto Condensed" panose="02000000000000000000" pitchFamily="2" charset="0"/>
              </a:rPr>
              <a:t>legge</a:t>
            </a:r>
            <a:r>
              <a:rPr lang="en-US" sz="1200" dirty="0">
                <a:latin typeface="Roboto Condensed" panose="02000000000000000000" pitchFamily="2" charset="0"/>
                <a:ea typeface="Roboto Condensed" panose="02000000000000000000" pitchFamily="2" charset="0"/>
              </a:rPr>
              <a:t> I file di properties di default </a:t>
            </a:r>
            <a:r>
              <a:rPr lang="en-US" sz="1200" dirty="0" err="1">
                <a:latin typeface="Roboto Condensed" panose="02000000000000000000" pitchFamily="2" charset="0"/>
                <a:ea typeface="Roboto Condensed" panose="02000000000000000000" pitchFamily="2" charset="0"/>
              </a:rPr>
              <a:t>sulla</a:t>
            </a:r>
            <a:r>
              <a:rPr lang="en-US" sz="1200" dirty="0">
                <a:latin typeface="Roboto Condensed" panose="02000000000000000000" pitchFamily="2" charset="0"/>
                <a:ea typeface="Roboto Condensed" panose="02000000000000000000" pitchFamily="2" charset="0"/>
              </a:rPr>
              <a:t> root o </a:t>
            </a:r>
            <a:r>
              <a:rPr lang="en-US" sz="1200" dirty="0" err="1">
                <a:latin typeface="Roboto Condensed" panose="02000000000000000000" pitchFamily="2" charset="0"/>
                <a:ea typeface="Roboto Condensed" panose="02000000000000000000" pitchFamily="2" charset="0"/>
              </a:rPr>
              <a:t>sulla</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cartella</a:t>
            </a:r>
            <a:r>
              <a:rPr lang="en-US" sz="1200" dirty="0">
                <a:latin typeface="Roboto Condensed" panose="02000000000000000000" pitchFamily="2" charset="0"/>
                <a:ea typeface="Roboto Condensed" panose="02000000000000000000" pitchFamily="2" charset="0"/>
              </a:rPr>
              <a:t> “config” </a:t>
            </a:r>
            <a:r>
              <a:rPr lang="en-US" sz="1200" dirty="0" err="1">
                <a:latin typeface="Roboto Condensed" panose="02000000000000000000" pitchFamily="2" charset="0"/>
                <a:ea typeface="Roboto Condensed" panose="02000000000000000000" pitchFamily="2" charset="0"/>
              </a:rPr>
              <a:t>che</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sono</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presenti</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sul</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classpath</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inoltre</a:t>
            </a:r>
            <a:r>
              <a:rPr lang="en-US" sz="1200" dirty="0">
                <a:latin typeface="Roboto Condensed" panose="02000000000000000000" pitchFamily="2" charset="0"/>
                <a:ea typeface="Roboto Condensed" panose="02000000000000000000" pitchFamily="2" charset="0"/>
              </a:rPr>
              <a:t> è possible </a:t>
            </a:r>
            <a:r>
              <a:rPr lang="en-US" sz="1200" dirty="0" err="1">
                <a:latin typeface="Roboto Condensed" panose="02000000000000000000" pitchFamily="2" charset="0"/>
                <a:ea typeface="Roboto Condensed" panose="02000000000000000000" pitchFamily="2" charset="0"/>
              </a:rPr>
              <a:t>deffinire</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una</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proprietà</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che</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specifica</a:t>
            </a:r>
            <a:r>
              <a:rPr lang="en-US" sz="1200" dirty="0">
                <a:latin typeface="Roboto Condensed" panose="02000000000000000000" pitchFamily="2" charset="0"/>
                <a:ea typeface="Roboto Condensed" panose="02000000000000000000" pitchFamily="2" charset="0"/>
              </a:rPr>
              <a:t> la location del file </a:t>
            </a:r>
            <a:r>
              <a:rPr lang="en-US" sz="1200" dirty="0" err="1">
                <a:latin typeface="Roboto Condensed" panose="02000000000000000000" pitchFamily="2" charset="0"/>
                <a:ea typeface="Roboto Condensed" panose="02000000000000000000" pitchFamily="2" charset="0"/>
              </a:rPr>
              <a:t>sul</a:t>
            </a:r>
            <a:r>
              <a:rPr lang="en-US" sz="1200" dirty="0">
                <a:latin typeface="Roboto Condensed" panose="02000000000000000000" pitchFamily="2" charset="0"/>
                <a:ea typeface="Roboto Condensed" panose="02000000000000000000" pitchFamily="2" charset="0"/>
              </a:rPr>
              <a:t> file system e  </a:t>
            </a:r>
            <a:r>
              <a:rPr lang="en-US" sz="1200" dirty="0" err="1">
                <a:latin typeface="Roboto Condensed" panose="02000000000000000000" pitchFamily="2" charset="0"/>
                <a:ea typeface="Roboto Condensed" panose="02000000000000000000" pitchFamily="2" charset="0"/>
              </a:rPr>
              <a:t>sovrascrivere</a:t>
            </a:r>
            <a:r>
              <a:rPr lang="en-US" sz="1200" dirty="0">
                <a:latin typeface="Roboto Condensed" panose="02000000000000000000" pitchFamily="2" charset="0"/>
                <a:ea typeface="Roboto Condensed" panose="02000000000000000000" pitchFamily="2" charset="0"/>
              </a:rPr>
              <a:t> le </a:t>
            </a:r>
            <a:r>
              <a:rPr lang="en-US" sz="1200" dirty="0" err="1">
                <a:latin typeface="Roboto Condensed" panose="02000000000000000000" pitchFamily="2" charset="0"/>
                <a:ea typeface="Roboto Condensed" panose="02000000000000000000" pitchFamily="2" charset="0"/>
              </a:rPr>
              <a:t>coppie</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chiave</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valore</a:t>
            </a:r>
            <a:r>
              <a:rPr lang="en-US" sz="1200" dirty="0">
                <a:latin typeface="Roboto Condensed" panose="02000000000000000000" pitchFamily="2" charset="0"/>
                <a:ea typeface="Roboto Condensed" panose="02000000000000000000" pitchFamily="2" charset="0"/>
              </a:rPr>
              <a:t> del file </a:t>
            </a:r>
            <a:r>
              <a:rPr lang="en-US" sz="1200" dirty="0" err="1">
                <a:latin typeface="Roboto Condensed" panose="02000000000000000000" pitchFamily="2" charset="0"/>
                <a:ea typeface="Roboto Condensed" panose="02000000000000000000" pitchFamily="2" charset="0"/>
              </a:rPr>
              <a:t>principale</a:t>
            </a:r>
            <a:r>
              <a:rPr lang="en-US" sz="1200" dirty="0">
                <a:latin typeface="Roboto Condensed" panose="02000000000000000000" pitchFamily="2" charset="0"/>
                <a:ea typeface="Roboto Condensed" panose="02000000000000000000" pitchFamily="2" charset="0"/>
              </a:rPr>
              <a:t>.</a:t>
            </a:r>
          </a:p>
          <a:p>
            <a:r>
              <a:rPr lang="en-US" sz="1200" dirty="0" err="1">
                <a:latin typeface="Roboto Condensed" panose="02000000000000000000" pitchFamily="2" charset="0"/>
                <a:ea typeface="Roboto Condensed" panose="02000000000000000000" pitchFamily="2" charset="0"/>
              </a:rPr>
              <a:t>Altresì</a:t>
            </a:r>
            <a:r>
              <a:rPr lang="en-US" sz="1200" dirty="0">
                <a:latin typeface="Roboto Condensed" panose="02000000000000000000" pitchFamily="2" charset="0"/>
                <a:ea typeface="Roboto Condensed" panose="02000000000000000000" pitchFamily="2" charset="0"/>
              </a:rPr>
              <a:t> il file di properties </a:t>
            </a:r>
            <a:r>
              <a:rPr lang="en-US" sz="1200" dirty="0" err="1">
                <a:latin typeface="Roboto Condensed" panose="02000000000000000000" pitchFamily="2" charset="0"/>
                <a:ea typeface="Roboto Condensed" panose="02000000000000000000" pitchFamily="2" charset="0"/>
              </a:rPr>
              <a:t>può</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essere</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ulteriormente</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sovrascritto</a:t>
            </a:r>
            <a:r>
              <a:rPr lang="en-US" sz="1200" dirty="0">
                <a:latin typeface="Roboto Condensed" panose="02000000000000000000" pitchFamily="2" charset="0"/>
                <a:ea typeface="Roboto Condensed" panose="02000000000000000000" pitchFamily="2" charset="0"/>
              </a:rPr>
              <a:t> con il </a:t>
            </a:r>
            <a:r>
              <a:rPr lang="en-US" sz="1200" dirty="0" err="1">
                <a:latin typeface="Roboto Condensed" panose="02000000000000000000" pitchFamily="2" charset="0"/>
                <a:ea typeface="Roboto Condensed" panose="02000000000000000000" pitchFamily="2" charset="0"/>
              </a:rPr>
              <a:t>meccanismo</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dei</a:t>
            </a:r>
            <a:r>
              <a:rPr lang="en-US" sz="1200" dirty="0">
                <a:latin typeface="Roboto Condensed" panose="02000000000000000000" pitchFamily="2" charset="0"/>
                <a:ea typeface="Roboto Condensed" panose="02000000000000000000" pitchFamily="2" charset="0"/>
              </a:rPr>
              <a:t> Profile </a:t>
            </a:r>
            <a:r>
              <a:rPr lang="en-US" sz="1200" dirty="0" err="1">
                <a:latin typeface="Roboto Condensed" panose="02000000000000000000" pitchFamily="2" charset="0"/>
                <a:ea typeface="Roboto Condensed" panose="02000000000000000000" pitchFamily="2" charset="0"/>
              </a:rPr>
              <a:t>che</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vedremo</a:t>
            </a:r>
            <a:r>
              <a:rPr lang="en-US" sz="1200" dirty="0">
                <a:latin typeface="Roboto Condensed" panose="02000000000000000000" pitchFamily="2" charset="0"/>
                <a:ea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rPr>
              <a:t>più</a:t>
            </a:r>
            <a:r>
              <a:rPr lang="en-US" sz="1200" dirty="0">
                <a:latin typeface="Roboto Condensed" panose="02000000000000000000" pitchFamily="2" charset="0"/>
                <a:ea typeface="Roboto Condensed" panose="02000000000000000000" pitchFamily="2" charset="0"/>
              </a:rPr>
              <a:t> avanti. </a:t>
            </a:r>
          </a:p>
          <a:p>
            <a:r>
              <a:rPr lang="it-IT" sz="1200" dirty="0">
                <a:latin typeface="Roboto Condensed" panose="02000000000000000000" pitchFamily="2" charset="0"/>
                <a:ea typeface="Roboto Condensed" panose="02000000000000000000" pitchFamily="2" charset="0"/>
              </a:rPr>
              <a:t> Riferimenti su proprietà gestite direttamente dai Spring-boot e i moduli inclusi tramite </a:t>
            </a:r>
            <a:r>
              <a:rPr lang="it-IT" sz="1200" dirty="0" err="1">
                <a:latin typeface="Roboto Condensed" panose="02000000000000000000" pitchFamily="2" charset="0"/>
                <a:ea typeface="Roboto Condensed" panose="02000000000000000000" pitchFamily="2" charset="0"/>
              </a:rPr>
              <a:t>dependencies</a:t>
            </a:r>
            <a:r>
              <a:rPr lang="it-IT" sz="1200">
                <a:latin typeface="Roboto Condensed" panose="02000000000000000000" pitchFamily="2" charset="0"/>
                <a:ea typeface="Roboto Condensed" panose="02000000000000000000" pitchFamily="2" charset="0"/>
              </a:rPr>
              <a:t>:</a:t>
            </a:r>
            <a:endParaRPr lang="it-IT" sz="1200" dirty="0">
              <a:latin typeface="Roboto Condensed" panose="02000000000000000000" pitchFamily="2" charset="0"/>
              <a:ea typeface="Roboto Condensed" panose="02000000000000000000" pitchFamily="2" charset="0"/>
            </a:endParaRPr>
          </a:p>
        </p:txBody>
      </p:sp>
      <p:sp>
        <p:nvSpPr>
          <p:cNvPr id="4" name="Segnaposto numero diapositiva 3">
            <a:extLst>
              <a:ext uri="{FF2B5EF4-FFF2-40B4-BE49-F238E27FC236}">
                <a16:creationId xmlns:a16="http://schemas.microsoft.com/office/drawing/2014/main" id="{306ED4E1-803C-E94E-81B8-D76970F5217D}"/>
              </a:ext>
            </a:extLst>
          </p:cNvPr>
          <p:cNvSpPr>
            <a:spLocks noGrp="1"/>
          </p:cNvSpPr>
          <p:nvPr>
            <p:ph type="sldNum" sz="quarter" idx="10"/>
          </p:nvPr>
        </p:nvSpPr>
        <p:spPr/>
        <p:txBody>
          <a:bodyPr/>
          <a:lstStyle/>
          <a:p>
            <a:fld id="{B8F748B3-784D-EA49-993B-E47894751A15}" type="slidenum">
              <a:rPr lang="it-IT" smtClean="0"/>
              <a:pPr/>
              <a:t>4</a:t>
            </a:fld>
            <a:endParaRPr lang="it-IT" sz="1000" dirty="0"/>
          </a:p>
        </p:txBody>
      </p:sp>
      <p:sp>
        <p:nvSpPr>
          <p:cNvPr id="8" name="CasellaDiTesto 7">
            <a:extLst>
              <a:ext uri="{FF2B5EF4-FFF2-40B4-BE49-F238E27FC236}">
                <a16:creationId xmlns:a16="http://schemas.microsoft.com/office/drawing/2014/main" id="{EE73DF6D-4FF9-47C4-8520-9424EEFF46DB}"/>
              </a:ext>
            </a:extLst>
          </p:cNvPr>
          <p:cNvSpPr txBox="1"/>
          <p:nvPr/>
        </p:nvSpPr>
        <p:spPr>
          <a:xfrm>
            <a:off x="1380559" y="5669494"/>
            <a:ext cx="8442708" cy="276999"/>
          </a:xfrm>
          <a:prstGeom prst="rect">
            <a:avLst/>
          </a:prstGeom>
          <a:noFill/>
        </p:spPr>
        <p:txBody>
          <a:bodyPr wrap="square">
            <a:spAutoFit/>
          </a:bodyPr>
          <a:lstStyle/>
          <a:p>
            <a:r>
              <a:rPr lang="it-IT" sz="1200" dirty="0"/>
              <a:t>https://docs.spring.io/spring-boot/docs/current/reference/html/application-properties.html#appendix.application-properties.core</a:t>
            </a:r>
          </a:p>
        </p:txBody>
      </p:sp>
    </p:spTree>
    <p:extLst>
      <p:ext uri="{BB962C8B-B14F-4D97-AF65-F5344CB8AC3E}">
        <p14:creationId xmlns:p14="http://schemas.microsoft.com/office/powerpoint/2010/main" val="392594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5D4EA32-5D52-6A46-9E33-3EB96C7FD5F2}"/>
              </a:ext>
            </a:extLst>
          </p:cNvPr>
          <p:cNvSpPr>
            <a:spLocks noGrp="1"/>
          </p:cNvSpPr>
          <p:nvPr>
            <p:ph type="sldNum" sz="quarter" idx="10"/>
          </p:nvPr>
        </p:nvSpPr>
        <p:spPr/>
        <p:txBody>
          <a:bodyPr/>
          <a:lstStyle/>
          <a:p>
            <a:fld id="{B8F748B3-784D-EA49-993B-E47894751A15}" type="slidenum">
              <a:rPr lang="it-IT" smtClean="0"/>
              <a:pPr/>
              <a:t>5</a:t>
            </a:fld>
            <a:endParaRPr lang="it-IT" sz="1000" dirty="0"/>
          </a:p>
        </p:txBody>
      </p:sp>
      <p:sp>
        <p:nvSpPr>
          <p:cNvPr id="5" name="Titolo 1">
            <a:extLst>
              <a:ext uri="{FF2B5EF4-FFF2-40B4-BE49-F238E27FC236}">
                <a16:creationId xmlns:a16="http://schemas.microsoft.com/office/drawing/2014/main" id="{EBDF72DF-C578-9A45-9209-14471E6E6717}"/>
              </a:ext>
            </a:extLst>
          </p:cNvPr>
          <p:cNvSpPr>
            <a:spLocks noGrp="1"/>
          </p:cNvSpPr>
          <p:nvPr>
            <p:ph type="ctrTitle"/>
          </p:nvPr>
        </p:nvSpPr>
        <p:spPr>
          <a:xfrm>
            <a:off x="2474913" y="403225"/>
            <a:ext cx="7199312" cy="1800225"/>
          </a:xfrm>
        </p:spPr>
        <p:txBody>
          <a:bodyPr/>
          <a:lstStyle/>
          <a:p>
            <a:pPr>
              <a:lnSpc>
                <a:spcPct val="70000"/>
              </a:lnSpc>
            </a:pPr>
            <a:r>
              <a:rPr lang="it-IT" b="1" dirty="0">
                <a:solidFill>
                  <a:schemeClr val="accent1">
                    <a:lumMod val="50000"/>
                  </a:schemeClr>
                </a:solidFill>
              </a:rPr>
              <a:t>Spring-boot  </a:t>
            </a:r>
            <a:br>
              <a:rPr lang="it-IT" b="1" dirty="0">
                <a:solidFill>
                  <a:schemeClr val="accent1">
                    <a:lumMod val="50000"/>
                  </a:schemeClr>
                </a:solidFill>
              </a:rPr>
            </a:br>
            <a:r>
              <a:rPr lang="it-IT" b="1" dirty="0">
                <a:solidFill>
                  <a:schemeClr val="accent1">
                    <a:lumMod val="50000"/>
                  </a:schemeClr>
                </a:solidFill>
              </a:rPr>
              <a:t>	</a:t>
            </a:r>
            <a:r>
              <a:rPr lang="it-IT" dirty="0" err="1">
                <a:solidFill>
                  <a:schemeClr val="accent1">
                    <a:lumMod val="50000"/>
                  </a:schemeClr>
                </a:solidFill>
                <a:latin typeface="Roboto Condensed Light" panose="02000000000000000000" pitchFamily="2" charset="0"/>
                <a:ea typeface="Roboto Condensed Light" panose="02000000000000000000" pitchFamily="2" charset="0"/>
              </a:rPr>
              <a:t>Profiles</a:t>
            </a:r>
            <a:endParaRPr lang="it-IT" dirty="0">
              <a:solidFill>
                <a:schemeClr val="accent1">
                  <a:lumMod val="50000"/>
                </a:schemeClr>
              </a:solidFill>
              <a:latin typeface="Roboto Condensed Light" panose="02000000000000000000" pitchFamily="2" charset="0"/>
              <a:ea typeface="Roboto Condensed Light" panose="02000000000000000000" pitchFamily="2" charset="0"/>
            </a:endParaRPr>
          </a:p>
        </p:txBody>
      </p:sp>
      <p:sp>
        <p:nvSpPr>
          <p:cNvPr id="7" name="Sottotitolo 2">
            <a:extLst>
              <a:ext uri="{FF2B5EF4-FFF2-40B4-BE49-F238E27FC236}">
                <a16:creationId xmlns:a16="http://schemas.microsoft.com/office/drawing/2014/main" id="{97BAFD6D-60C2-4F32-9CA5-7EA05A1F5FE7}"/>
              </a:ext>
            </a:extLst>
          </p:cNvPr>
          <p:cNvSpPr txBox="1">
            <a:spLocks/>
          </p:cNvSpPr>
          <p:nvPr/>
        </p:nvSpPr>
        <p:spPr>
          <a:xfrm>
            <a:off x="3354107" y="2374826"/>
            <a:ext cx="7993161"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I profili consentono ad una applicazione spring boot di compartimentare componenti, file di configurazione definite da @Component (o sue estensioni), @Configuration e @ConfigurationProperties rispetto ad uno specifico Environment</a:t>
            </a:r>
            <a:br>
              <a:rPr lang="it-IT" sz="1400" dirty="0">
                <a:solidFill>
                  <a:schemeClr val="tx2"/>
                </a:solidFill>
                <a:latin typeface="SFMono-Regular"/>
              </a:rPr>
            </a:br>
            <a:endParaRPr lang="it-IT" sz="1400" dirty="0">
              <a:solidFill>
                <a:schemeClr val="tx2"/>
              </a:solidFill>
              <a:latin typeface="SFMono-Regular"/>
            </a:endParaRPr>
          </a:p>
          <a:p>
            <a:pPr marL="171450" indent="-171450">
              <a:buBlip>
                <a:blip r:embed="rId3"/>
              </a:buBlip>
            </a:pPr>
            <a:r>
              <a:rPr lang="it-IT" dirty="0">
                <a:solidFill>
                  <a:schemeClr val="tx2"/>
                </a:solidFill>
                <a:latin typeface="SFMono-Regular"/>
              </a:rPr>
              <a:t>Il profilo è attivabile inserendo una </a:t>
            </a:r>
            <a:r>
              <a:rPr lang="it-IT" dirty="0" err="1">
                <a:solidFill>
                  <a:schemeClr val="tx2"/>
                </a:solidFill>
                <a:latin typeface="SFMono-Regular"/>
              </a:rPr>
              <a:t>property</a:t>
            </a:r>
            <a:r>
              <a:rPr lang="it-IT" dirty="0">
                <a:solidFill>
                  <a:schemeClr val="tx2"/>
                </a:solidFill>
                <a:latin typeface="SFMono-Regular"/>
              </a:rPr>
              <a:t>: </a:t>
            </a:r>
            <a:r>
              <a:rPr lang="it-IT" dirty="0" err="1">
                <a:solidFill>
                  <a:schemeClr val="tx2"/>
                </a:solidFill>
                <a:latin typeface="SFMono-Regular"/>
              </a:rPr>
              <a:t>spring.profiles.active</a:t>
            </a:r>
            <a:r>
              <a:rPr lang="it-IT" dirty="0">
                <a:solidFill>
                  <a:schemeClr val="tx2"/>
                </a:solidFill>
                <a:latin typeface="SFMono-Regular"/>
              </a:rPr>
              <a:t> = production nel file </a:t>
            </a:r>
            <a:r>
              <a:rPr lang="it-IT" dirty="0" err="1">
                <a:solidFill>
                  <a:schemeClr val="tx2"/>
                </a:solidFill>
                <a:latin typeface="SFMono-Regular"/>
              </a:rPr>
              <a:t>application.properties</a:t>
            </a:r>
            <a:r>
              <a:rPr lang="it-IT" dirty="0">
                <a:solidFill>
                  <a:schemeClr val="tx2"/>
                </a:solidFill>
                <a:latin typeface="SFMono-Regular"/>
              </a:rPr>
              <a:t> o </a:t>
            </a:r>
            <a:r>
              <a:rPr lang="it-IT" dirty="0" err="1">
                <a:solidFill>
                  <a:schemeClr val="tx2"/>
                </a:solidFill>
                <a:latin typeface="SFMono-Regular"/>
              </a:rPr>
              <a:t>application.yml</a:t>
            </a:r>
            <a:endParaRPr lang="it-IT" dirty="0">
              <a:solidFill>
                <a:schemeClr val="tx2"/>
              </a:solidFill>
              <a:latin typeface="SFMono-Regular"/>
            </a:endParaRPr>
          </a:p>
          <a:p>
            <a:pPr marL="171450" indent="-171450">
              <a:buBlip>
                <a:blip r:embed="rId3"/>
              </a:buBlip>
            </a:pPr>
            <a:r>
              <a:rPr lang="it-IT" dirty="0">
                <a:solidFill>
                  <a:schemeClr val="tx2"/>
                </a:solidFill>
                <a:latin typeface="SFMono-Regular"/>
              </a:rPr>
              <a:t>In Alternativa è possibile passarla tramite linea di comando –</a:t>
            </a:r>
            <a:r>
              <a:rPr lang="it-IT" dirty="0" err="1">
                <a:solidFill>
                  <a:schemeClr val="tx2"/>
                </a:solidFill>
                <a:latin typeface="SFMono-Regular"/>
              </a:rPr>
              <a:t>spring.profiles.active</a:t>
            </a:r>
            <a:r>
              <a:rPr lang="it-IT" dirty="0">
                <a:solidFill>
                  <a:schemeClr val="tx2"/>
                </a:solidFill>
                <a:latin typeface="SFMono-Regular"/>
              </a:rPr>
              <a:t> = production</a:t>
            </a:r>
          </a:p>
          <a:p>
            <a:pPr marL="171450" indent="-171450">
              <a:buBlip>
                <a:blip r:embed="rId3"/>
              </a:buBlip>
            </a:pPr>
            <a:r>
              <a:rPr lang="it-IT" dirty="0">
                <a:solidFill>
                  <a:schemeClr val="tx2"/>
                </a:solidFill>
                <a:latin typeface="SFMono-Regular"/>
              </a:rPr>
              <a:t>Può contenere anche diversi profili ex. –</a:t>
            </a:r>
            <a:r>
              <a:rPr lang="it-IT" dirty="0" err="1">
                <a:solidFill>
                  <a:schemeClr val="tx2"/>
                </a:solidFill>
                <a:latin typeface="SFMono-Regular"/>
              </a:rPr>
              <a:t>spring.profiles.active</a:t>
            </a:r>
            <a:r>
              <a:rPr lang="it-IT" dirty="0">
                <a:solidFill>
                  <a:schemeClr val="tx2"/>
                </a:solidFill>
                <a:latin typeface="SFMono-Regular"/>
              </a:rPr>
              <a:t> = production-</a:t>
            </a:r>
            <a:r>
              <a:rPr lang="it-IT" dirty="0" err="1">
                <a:solidFill>
                  <a:schemeClr val="tx2"/>
                </a:solidFill>
                <a:latin typeface="SFMono-Regular"/>
              </a:rPr>
              <a:t>db</a:t>
            </a:r>
            <a:r>
              <a:rPr lang="it-IT" dirty="0">
                <a:solidFill>
                  <a:schemeClr val="tx2"/>
                </a:solidFill>
                <a:latin typeface="SFMono-Regular"/>
              </a:rPr>
              <a:t>, production-</a:t>
            </a:r>
            <a:r>
              <a:rPr lang="it-IT" dirty="0" err="1">
                <a:solidFill>
                  <a:schemeClr val="tx2"/>
                </a:solidFill>
                <a:latin typeface="SFMono-Regular"/>
              </a:rPr>
              <a:t>ws</a:t>
            </a:r>
            <a:r>
              <a:rPr lang="it-IT" dirty="0">
                <a:solidFill>
                  <a:schemeClr val="tx2"/>
                </a:solidFill>
                <a:latin typeface="SFMono-Regular"/>
              </a:rPr>
              <a:t>,…</a:t>
            </a:r>
          </a:p>
          <a:p>
            <a:pPr marL="171450" indent="-171450">
              <a:buBlip>
                <a:blip r:embed="rId3"/>
              </a:buBlip>
            </a:pPr>
            <a:r>
              <a:rPr lang="it-IT" dirty="0">
                <a:solidFill>
                  <a:schemeClr val="tx2"/>
                </a:solidFill>
                <a:latin typeface="SFMono-Regular"/>
              </a:rPr>
              <a:t>E’ possibile inoltre impostare gruppi di profili per suddividere e delegare ad uno specifico profilo la responsabilità di alcune configurazioni </a:t>
            </a:r>
          </a:p>
          <a:p>
            <a:r>
              <a:rPr lang="it-IT" dirty="0">
                <a:solidFill>
                  <a:schemeClr val="tx2"/>
                </a:solidFill>
                <a:latin typeface="SFMono-Regular"/>
              </a:rPr>
              <a:t>Ex. </a:t>
            </a:r>
            <a:r>
              <a:rPr lang="it-IT" dirty="0" err="1">
                <a:solidFill>
                  <a:schemeClr val="tx2"/>
                </a:solidFill>
                <a:latin typeface="SFMono-Regular"/>
              </a:rPr>
              <a:t>spring.profiles.active</a:t>
            </a:r>
            <a:r>
              <a:rPr lang="it-IT" dirty="0">
                <a:solidFill>
                  <a:schemeClr val="tx2"/>
                </a:solidFill>
                <a:latin typeface="SFMono-Regular"/>
              </a:rPr>
              <a:t> = production</a:t>
            </a:r>
            <a:br>
              <a:rPr lang="it-IT" dirty="0">
                <a:solidFill>
                  <a:schemeClr val="tx2"/>
                </a:solidFill>
                <a:latin typeface="SFMono-Regular"/>
              </a:rPr>
            </a:br>
            <a:r>
              <a:rPr lang="it-IT" dirty="0" err="1">
                <a:solidFill>
                  <a:schemeClr val="tx2"/>
                </a:solidFill>
                <a:latin typeface="SFMono-Regular"/>
              </a:rPr>
              <a:t>spring.profiles.group.production</a:t>
            </a:r>
            <a:r>
              <a:rPr lang="it-IT" dirty="0">
                <a:solidFill>
                  <a:schemeClr val="tx2"/>
                </a:solidFill>
                <a:latin typeface="SFMono-Regular"/>
              </a:rPr>
              <a:t>[0] = </a:t>
            </a:r>
            <a:r>
              <a:rPr lang="it-IT" dirty="0" err="1">
                <a:solidFill>
                  <a:schemeClr val="tx2"/>
                </a:solidFill>
                <a:latin typeface="SFMono-Regular"/>
              </a:rPr>
              <a:t>prod-db</a:t>
            </a:r>
            <a:r>
              <a:rPr lang="it-IT" dirty="0">
                <a:solidFill>
                  <a:schemeClr val="tx2"/>
                </a:solidFill>
                <a:latin typeface="SFMono-Regular"/>
              </a:rPr>
              <a:t>, </a:t>
            </a:r>
            <a:r>
              <a:rPr lang="it-IT" dirty="0" err="1">
                <a:solidFill>
                  <a:schemeClr val="tx2"/>
                </a:solidFill>
                <a:latin typeface="SFMono-Regular"/>
              </a:rPr>
              <a:t>prod-ws</a:t>
            </a:r>
            <a:r>
              <a:rPr lang="it-IT" dirty="0">
                <a:solidFill>
                  <a:schemeClr val="tx2"/>
                </a:solidFill>
                <a:latin typeface="SFMono-Regular"/>
              </a:rPr>
              <a:t>, </a:t>
            </a:r>
            <a:r>
              <a:rPr lang="it-IT" dirty="0" err="1">
                <a:solidFill>
                  <a:schemeClr val="tx2"/>
                </a:solidFill>
                <a:latin typeface="SFMono-Regular"/>
              </a:rPr>
              <a:t>prod</a:t>
            </a:r>
            <a:r>
              <a:rPr lang="it-IT" dirty="0">
                <a:solidFill>
                  <a:schemeClr val="tx2"/>
                </a:solidFill>
                <a:latin typeface="SFMono-Regular"/>
              </a:rPr>
              <a:t>-task,…</a:t>
            </a:r>
          </a:p>
          <a:p>
            <a:r>
              <a:rPr lang="it-IT" sz="100" dirty="0">
                <a:solidFill>
                  <a:schemeClr val="tx2"/>
                </a:solidFill>
                <a:latin typeface="SFMono-Regular"/>
              </a:rPr>
              <a:t>	</a:t>
            </a:r>
          </a:p>
        </p:txBody>
      </p:sp>
    </p:spTree>
    <p:extLst>
      <p:ext uri="{BB962C8B-B14F-4D97-AF65-F5344CB8AC3E}">
        <p14:creationId xmlns:p14="http://schemas.microsoft.com/office/powerpoint/2010/main" val="305524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6B3D5-4A58-2B4A-8111-EBDF45338C86}"/>
              </a:ext>
            </a:extLst>
          </p:cNvPr>
          <p:cNvSpPr>
            <a:spLocks noGrp="1"/>
          </p:cNvSpPr>
          <p:nvPr>
            <p:ph type="ctrTitle"/>
          </p:nvPr>
        </p:nvSpPr>
        <p:spPr>
          <a:xfrm>
            <a:off x="1601555" y="718275"/>
            <a:ext cx="6637624" cy="1172383"/>
          </a:xfrm>
        </p:spPr>
        <p:txBody>
          <a:bodyPr vert="horz" anchor="t"/>
          <a:lstStyle/>
          <a:p>
            <a:r>
              <a:rPr lang="it-IT" b="1" dirty="0">
                <a:latin typeface="Roboto" panose="02000000000000000000" pitchFamily="2" charset="0"/>
                <a:ea typeface="Roboto" panose="02000000000000000000" pitchFamily="2" charset="0"/>
              </a:rPr>
              <a:t>Spring Boot</a:t>
            </a:r>
            <a:r>
              <a:rPr lang="it-IT" dirty="0">
                <a:latin typeface="Roboto" panose="02000000000000000000" pitchFamily="2" charset="0"/>
                <a:ea typeface="Roboto" panose="02000000000000000000" pitchFamily="2" charset="0"/>
              </a:rPr>
              <a:t> </a:t>
            </a:r>
            <a:br>
              <a:rPr lang="it-IT" dirty="0">
                <a:latin typeface="Roboto" panose="02000000000000000000" pitchFamily="2" charset="0"/>
                <a:ea typeface="Roboto" panose="02000000000000000000" pitchFamily="2" charset="0"/>
              </a:rPr>
            </a:br>
            <a:r>
              <a:rPr lang="it-IT" dirty="0">
                <a:latin typeface="Roboto" panose="02000000000000000000" pitchFamily="2" charset="0"/>
                <a:ea typeface="Roboto" panose="02000000000000000000" pitchFamily="2" charset="0"/>
              </a:rPr>
              <a:t>	</a:t>
            </a:r>
            <a:r>
              <a:rPr lang="it-IT" dirty="0" err="1">
                <a:solidFill>
                  <a:schemeClr val="bg2">
                    <a:lumMod val="90000"/>
                  </a:schemeClr>
                </a:solidFill>
                <a:latin typeface="Roboto Condensed Light" panose="02000000000000000000" pitchFamily="2" charset="0"/>
                <a:ea typeface="Roboto Condensed Light" panose="02000000000000000000" pitchFamily="2" charset="0"/>
              </a:rPr>
              <a:t>Profiles</a:t>
            </a:r>
            <a:r>
              <a:rPr lang="it-IT" dirty="0">
                <a:solidFill>
                  <a:schemeClr val="bg2">
                    <a:lumMod val="90000"/>
                  </a:schemeClr>
                </a:solidFill>
                <a:latin typeface="Roboto Condensed Light" panose="02000000000000000000" pitchFamily="2" charset="0"/>
                <a:ea typeface="Roboto Condensed Light" panose="02000000000000000000" pitchFamily="2" charset="0"/>
              </a:rPr>
              <a:t> – file </a:t>
            </a:r>
            <a:r>
              <a:rPr lang="it-IT" dirty="0" err="1">
                <a:solidFill>
                  <a:schemeClr val="bg2">
                    <a:lumMod val="90000"/>
                  </a:schemeClr>
                </a:solidFill>
                <a:latin typeface="Roboto Condensed Light" panose="02000000000000000000" pitchFamily="2" charset="0"/>
                <a:ea typeface="Roboto Condensed Light" panose="02000000000000000000" pitchFamily="2" charset="0"/>
              </a:rPr>
              <a:t>properties</a:t>
            </a:r>
            <a:endParaRPr lang="it-IT" dirty="0">
              <a:solidFill>
                <a:schemeClr val="bg2">
                  <a:lumMod val="90000"/>
                </a:schemeClr>
              </a:solidFill>
              <a:latin typeface="Roboto Condensed Light" panose="02000000000000000000" pitchFamily="2" charset="0"/>
              <a:ea typeface="Roboto Condensed Light" panose="02000000000000000000" pitchFamily="2" charset="0"/>
            </a:endParaRPr>
          </a:p>
        </p:txBody>
      </p:sp>
      <p:sp>
        <p:nvSpPr>
          <p:cNvPr id="3" name="Sottotitolo 2">
            <a:extLst>
              <a:ext uri="{FF2B5EF4-FFF2-40B4-BE49-F238E27FC236}">
                <a16:creationId xmlns:a16="http://schemas.microsoft.com/office/drawing/2014/main" id="{38B1C37F-0903-CE4B-9610-053303EF806F}"/>
              </a:ext>
            </a:extLst>
          </p:cNvPr>
          <p:cNvSpPr>
            <a:spLocks noGrp="1"/>
          </p:cNvSpPr>
          <p:nvPr>
            <p:ph type="subTitle" idx="4294967295"/>
          </p:nvPr>
        </p:nvSpPr>
        <p:spPr>
          <a:xfrm>
            <a:off x="1326566" y="2392583"/>
            <a:ext cx="5277143" cy="1376052"/>
          </a:xfrm>
          <a:prstGeom prst="rect">
            <a:avLst/>
          </a:prstGeom>
        </p:spPr>
        <p:txBody>
          <a:bodyPr/>
          <a:lstStyle/>
          <a:p>
            <a:pPr marL="171450" indent="-171450">
              <a:buBlip>
                <a:blip r:embed="rId3"/>
              </a:buBlip>
            </a:pPr>
            <a:r>
              <a:rPr lang="it-IT" dirty="0">
                <a:latin typeface="Roboto Condensed" panose="02000000000000000000" pitchFamily="2" charset="0"/>
                <a:ea typeface="Roboto Condensed" panose="02000000000000000000" pitchFamily="2" charset="0"/>
              </a:rPr>
              <a:t>Come già detto un profilo consente di selezionare oltre ad un file di default </a:t>
            </a:r>
            <a:r>
              <a:rPr lang="it-IT" dirty="0" err="1">
                <a:latin typeface="Roboto Condensed" panose="02000000000000000000" pitchFamily="2" charset="0"/>
                <a:ea typeface="Roboto Condensed" panose="02000000000000000000" pitchFamily="2" charset="0"/>
              </a:rPr>
              <a:t>application.yml</a:t>
            </a:r>
            <a:r>
              <a:rPr lang="it-IT" dirty="0">
                <a:latin typeface="Roboto Condensed" panose="02000000000000000000" pitchFamily="2" charset="0"/>
                <a:ea typeface="Roboto Condensed" panose="02000000000000000000" pitchFamily="2" charset="0"/>
              </a:rPr>
              <a:t> anche un file specifico di </a:t>
            </a:r>
            <a:r>
              <a:rPr lang="it-IT" dirty="0" err="1">
                <a:latin typeface="Roboto Condensed" panose="02000000000000000000" pitchFamily="2" charset="0"/>
                <a:ea typeface="Roboto Condensed" panose="02000000000000000000" pitchFamily="2" charset="0"/>
              </a:rPr>
              <a:t>environment</a:t>
            </a:r>
            <a:r>
              <a:rPr lang="it-IT" dirty="0">
                <a:latin typeface="Roboto Condensed" panose="02000000000000000000" pitchFamily="2" charset="0"/>
                <a:ea typeface="Roboto Condensed" panose="02000000000000000000" pitchFamily="2" charset="0"/>
              </a:rPr>
              <a:t> rispetto al profilo attivato.</a:t>
            </a:r>
          </a:p>
          <a:p>
            <a:pPr marL="171450" indent="-171450">
              <a:buBlip>
                <a:blip r:embed="rId3"/>
              </a:buBlip>
            </a:pPr>
            <a:r>
              <a:rPr lang="it-IT" dirty="0">
                <a:latin typeface="Roboto Condensed" panose="02000000000000000000" pitchFamily="2" charset="0"/>
                <a:ea typeface="Roboto Condensed" panose="02000000000000000000" pitchFamily="2" charset="0"/>
              </a:rPr>
              <a:t>I file specifici attivati dai profili effettuano </a:t>
            </a:r>
            <a:r>
              <a:rPr lang="it-IT" dirty="0" err="1">
                <a:latin typeface="Roboto Condensed" panose="02000000000000000000" pitchFamily="2" charset="0"/>
                <a:ea typeface="Roboto Condensed" panose="02000000000000000000" pitchFamily="2" charset="0"/>
              </a:rPr>
              <a:t>override</a:t>
            </a:r>
            <a:r>
              <a:rPr lang="it-IT" dirty="0">
                <a:latin typeface="Roboto Condensed" panose="02000000000000000000" pitchFamily="2" charset="0"/>
                <a:ea typeface="Roboto Condensed" panose="02000000000000000000" pitchFamily="2" charset="0"/>
              </a:rPr>
              <a:t> delle proprietà definite da entrambi i file</a:t>
            </a:r>
          </a:p>
          <a:p>
            <a:endParaRPr lang="it-IT" dirty="0">
              <a:latin typeface="Roboto Condensed" panose="02000000000000000000" pitchFamily="2" charset="0"/>
              <a:ea typeface="Roboto Condensed" panose="02000000000000000000" pitchFamily="2" charset="0"/>
            </a:endParaRPr>
          </a:p>
        </p:txBody>
      </p:sp>
      <p:sp>
        <p:nvSpPr>
          <p:cNvPr id="4" name="Segnaposto numero diapositiva 3">
            <a:extLst>
              <a:ext uri="{FF2B5EF4-FFF2-40B4-BE49-F238E27FC236}">
                <a16:creationId xmlns:a16="http://schemas.microsoft.com/office/drawing/2014/main" id="{306ED4E1-803C-E94E-81B8-D76970F5217D}"/>
              </a:ext>
            </a:extLst>
          </p:cNvPr>
          <p:cNvSpPr>
            <a:spLocks noGrp="1"/>
          </p:cNvSpPr>
          <p:nvPr>
            <p:ph type="sldNum" sz="quarter" idx="10"/>
          </p:nvPr>
        </p:nvSpPr>
        <p:spPr/>
        <p:txBody>
          <a:bodyPr/>
          <a:lstStyle/>
          <a:p>
            <a:fld id="{B8F748B3-784D-EA49-993B-E47894751A15}" type="slidenum">
              <a:rPr lang="it-IT" smtClean="0"/>
              <a:pPr/>
              <a:t>6</a:t>
            </a:fld>
            <a:endParaRPr lang="it-IT" sz="1000" dirty="0"/>
          </a:p>
        </p:txBody>
      </p:sp>
      <p:pic>
        <p:nvPicPr>
          <p:cNvPr id="6" name="Immagine 5">
            <a:extLst>
              <a:ext uri="{FF2B5EF4-FFF2-40B4-BE49-F238E27FC236}">
                <a16:creationId xmlns:a16="http://schemas.microsoft.com/office/drawing/2014/main" id="{BB503793-4465-419D-B12F-07D4F4B7BC72}"/>
              </a:ext>
            </a:extLst>
          </p:cNvPr>
          <p:cNvPicPr>
            <a:picLocks noChangeAspect="1"/>
          </p:cNvPicPr>
          <p:nvPr/>
        </p:nvPicPr>
        <p:blipFill>
          <a:blip r:embed="rId4"/>
          <a:stretch>
            <a:fillRect/>
          </a:stretch>
        </p:blipFill>
        <p:spPr>
          <a:xfrm>
            <a:off x="6124863" y="3986504"/>
            <a:ext cx="4673639" cy="19616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p14="http://schemas.microsoft.com/office/powerpoint/2010/main">
        <mc:Choice Requires="p14">
          <p:contentPart p14:bwMode="auto" r:id="rId5">
            <p14:nvContentPartPr>
              <p14:cNvPr id="11" name="Input penna 10">
                <a:extLst>
                  <a:ext uri="{FF2B5EF4-FFF2-40B4-BE49-F238E27FC236}">
                    <a16:creationId xmlns:a16="http://schemas.microsoft.com/office/drawing/2014/main" id="{26F7A48B-D4D5-41D6-9F88-91FBDA61A77C}"/>
                  </a:ext>
                </a:extLst>
              </p14:cNvPr>
              <p14:cNvContentPartPr/>
              <p14:nvPr/>
            </p14:nvContentPartPr>
            <p14:xfrm>
              <a:off x="6603709" y="4320150"/>
              <a:ext cx="1200960" cy="212760"/>
            </p14:xfrm>
          </p:contentPart>
        </mc:Choice>
        <mc:Fallback xmlns="">
          <p:pic>
            <p:nvPicPr>
              <p:cNvPr id="11" name="Input penna 10">
                <a:extLst>
                  <a:ext uri="{FF2B5EF4-FFF2-40B4-BE49-F238E27FC236}">
                    <a16:creationId xmlns:a16="http://schemas.microsoft.com/office/drawing/2014/main" id="{26F7A48B-D4D5-41D6-9F88-91FBDA61A77C}"/>
                  </a:ext>
                </a:extLst>
              </p:cNvPr>
              <p:cNvPicPr/>
              <p:nvPr/>
            </p:nvPicPr>
            <p:blipFill>
              <a:blip r:embed="rId6"/>
              <a:stretch>
                <a:fillRect/>
              </a:stretch>
            </p:blipFill>
            <p:spPr>
              <a:xfrm>
                <a:off x="6594709" y="4311150"/>
                <a:ext cx="1218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put penna 13">
                <a:extLst>
                  <a:ext uri="{FF2B5EF4-FFF2-40B4-BE49-F238E27FC236}">
                    <a16:creationId xmlns:a16="http://schemas.microsoft.com/office/drawing/2014/main" id="{6991A98E-7BF5-434F-9E4E-64DF1E431E09}"/>
                  </a:ext>
                </a:extLst>
              </p14:cNvPr>
              <p14:cNvContentPartPr/>
              <p14:nvPr/>
            </p14:nvContentPartPr>
            <p14:xfrm>
              <a:off x="2794920" y="3535389"/>
              <a:ext cx="360" cy="360"/>
            </p14:xfrm>
          </p:contentPart>
        </mc:Choice>
        <mc:Fallback xmlns="">
          <p:pic>
            <p:nvPicPr>
              <p:cNvPr id="14" name="Input penna 13">
                <a:extLst>
                  <a:ext uri="{FF2B5EF4-FFF2-40B4-BE49-F238E27FC236}">
                    <a16:creationId xmlns:a16="http://schemas.microsoft.com/office/drawing/2014/main" id="{6991A98E-7BF5-434F-9E4E-64DF1E431E09}"/>
                  </a:ext>
                </a:extLst>
              </p:cNvPr>
              <p:cNvPicPr/>
              <p:nvPr/>
            </p:nvPicPr>
            <p:blipFill>
              <a:blip r:embed="rId8"/>
              <a:stretch>
                <a:fillRect/>
              </a:stretch>
            </p:blipFill>
            <p:spPr>
              <a:xfrm>
                <a:off x="2786280" y="3526389"/>
                <a:ext cx="18000" cy="18000"/>
              </a:xfrm>
              <a:prstGeom prst="rect">
                <a:avLst/>
              </a:prstGeom>
            </p:spPr>
          </p:pic>
        </mc:Fallback>
      </mc:AlternateContent>
    </p:spTree>
    <p:extLst>
      <p:ext uri="{BB962C8B-B14F-4D97-AF65-F5344CB8AC3E}">
        <p14:creationId xmlns:p14="http://schemas.microsoft.com/office/powerpoint/2010/main" val="261446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6B3D5-4A58-2B4A-8111-EBDF45338C86}"/>
              </a:ext>
            </a:extLst>
          </p:cNvPr>
          <p:cNvSpPr>
            <a:spLocks noGrp="1"/>
          </p:cNvSpPr>
          <p:nvPr>
            <p:ph type="ctrTitle"/>
          </p:nvPr>
        </p:nvSpPr>
        <p:spPr>
          <a:xfrm>
            <a:off x="1601555" y="718275"/>
            <a:ext cx="6637624" cy="1172383"/>
          </a:xfrm>
        </p:spPr>
        <p:txBody>
          <a:bodyPr vert="horz" anchor="t"/>
          <a:lstStyle/>
          <a:p>
            <a:r>
              <a:rPr lang="it-IT" b="1" dirty="0">
                <a:latin typeface="Roboto" panose="02000000000000000000" pitchFamily="2" charset="0"/>
                <a:ea typeface="Roboto" panose="02000000000000000000" pitchFamily="2" charset="0"/>
              </a:rPr>
              <a:t>Spring Boot</a:t>
            </a:r>
            <a:r>
              <a:rPr lang="it-IT" dirty="0">
                <a:latin typeface="Roboto" panose="02000000000000000000" pitchFamily="2" charset="0"/>
                <a:ea typeface="Roboto" panose="02000000000000000000" pitchFamily="2" charset="0"/>
              </a:rPr>
              <a:t> </a:t>
            </a:r>
            <a:br>
              <a:rPr lang="it-IT" dirty="0">
                <a:latin typeface="Roboto" panose="02000000000000000000" pitchFamily="2" charset="0"/>
                <a:ea typeface="Roboto" panose="02000000000000000000" pitchFamily="2" charset="0"/>
              </a:rPr>
            </a:br>
            <a:r>
              <a:rPr lang="it-IT" dirty="0">
                <a:latin typeface="Roboto" panose="02000000000000000000" pitchFamily="2" charset="0"/>
                <a:ea typeface="Roboto" panose="02000000000000000000" pitchFamily="2" charset="0"/>
              </a:rPr>
              <a:t>	</a:t>
            </a:r>
            <a:r>
              <a:rPr lang="it-IT" dirty="0" err="1">
                <a:solidFill>
                  <a:schemeClr val="bg2">
                    <a:lumMod val="90000"/>
                  </a:schemeClr>
                </a:solidFill>
                <a:latin typeface="Roboto Condensed Light" panose="02000000000000000000" pitchFamily="2" charset="0"/>
                <a:ea typeface="Roboto Condensed Light" panose="02000000000000000000" pitchFamily="2" charset="0"/>
              </a:rPr>
              <a:t>Profiles</a:t>
            </a:r>
            <a:r>
              <a:rPr lang="it-IT" dirty="0">
                <a:solidFill>
                  <a:schemeClr val="bg2">
                    <a:lumMod val="90000"/>
                  </a:schemeClr>
                </a:solidFill>
                <a:latin typeface="Roboto Condensed Light" panose="02000000000000000000" pitchFamily="2" charset="0"/>
                <a:ea typeface="Roboto Condensed Light" panose="02000000000000000000" pitchFamily="2" charset="0"/>
              </a:rPr>
              <a:t> – file </a:t>
            </a:r>
            <a:r>
              <a:rPr lang="it-IT" dirty="0" err="1">
                <a:solidFill>
                  <a:schemeClr val="bg2">
                    <a:lumMod val="90000"/>
                  </a:schemeClr>
                </a:solidFill>
                <a:latin typeface="Roboto Condensed Light" panose="02000000000000000000" pitchFamily="2" charset="0"/>
                <a:ea typeface="Roboto Condensed Light" panose="02000000000000000000" pitchFamily="2" charset="0"/>
              </a:rPr>
              <a:t>properties</a:t>
            </a:r>
            <a:endParaRPr lang="it-IT" dirty="0">
              <a:solidFill>
                <a:schemeClr val="bg2">
                  <a:lumMod val="90000"/>
                </a:schemeClr>
              </a:solidFill>
              <a:latin typeface="Roboto Condensed Light" panose="02000000000000000000" pitchFamily="2" charset="0"/>
              <a:ea typeface="Roboto Condensed Light" panose="02000000000000000000" pitchFamily="2" charset="0"/>
            </a:endParaRPr>
          </a:p>
        </p:txBody>
      </p:sp>
      <p:sp>
        <p:nvSpPr>
          <p:cNvPr id="3" name="Sottotitolo 2">
            <a:extLst>
              <a:ext uri="{FF2B5EF4-FFF2-40B4-BE49-F238E27FC236}">
                <a16:creationId xmlns:a16="http://schemas.microsoft.com/office/drawing/2014/main" id="{38B1C37F-0903-CE4B-9610-053303EF806F}"/>
              </a:ext>
            </a:extLst>
          </p:cNvPr>
          <p:cNvSpPr>
            <a:spLocks noGrp="1"/>
          </p:cNvSpPr>
          <p:nvPr>
            <p:ph type="subTitle" idx="4294967295"/>
          </p:nvPr>
        </p:nvSpPr>
        <p:spPr>
          <a:xfrm>
            <a:off x="1326566" y="2392583"/>
            <a:ext cx="5277143" cy="3102526"/>
          </a:xfrm>
          <a:prstGeom prst="rect">
            <a:avLst/>
          </a:prstGeom>
        </p:spPr>
        <p:txBody>
          <a:bodyPr/>
          <a:lstStyle/>
          <a:p>
            <a:pPr marL="171450" indent="-171450">
              <a:buBlip>
                <a:blip r:embed="rId3"/>
              </a:buBlip>
            </a:pPr>
            <a:r>
              <a:rPr lang="it-IT" dirty="0">
                <a:latin typeface="Roboto Condensed" panose="02000000000000000000" pitchFamily="2" charset="0"/>
                <a:ea typeface="Roboto Condensed" panose="02000000000000000000" pitchFamily="2" charset="0"/>
              </a:rPr>
              <a:t>Come già detto un profilo consente di selezionare oltre ad un file di default </a:t>
            </a:r>
            <a:r>
              <a:rPr lang="it-IT" dirty="0" err="1">
                <a:latin typeface="Roboto Condensed" panose="02000000000000000000" pitchFamily="2" charset="0"/>
                <a:ea typeface="Roboto Condensed" panose="02000000000000000000" pitchFamily="2" charset="0"/>
              </a:rPr>
              <a:t>application.yml</a:t>
            </a:r>
            <a:r>
              <a:rPr lang="it-IT" dirty="0">
                <a:latin typeface="Roboto Condensed" panose="02000000000000000000" pitchFamily="2" charset="0"/>
                <a:ea typeface="Roboto Condensed" panose="02000000000000000000" pitchFamily="2" charset="0"/>
              </a:rPr>
              <a:t> anche un file specifico di </a:t>
            </a:r>
            <a:r>
              <a:rPr lang="it-IT" dirty="0" err="1">
                <a:latin typeface="Roboto Condensed" panose="02000000000000000000" pitchFamily="2" charset="0"/>
                <a:ea typeface="Roboto Condensed" panose="02000000000000000000" pitchFamily="2" charset="0"/>
              </a:rPr>
              <a:t>environment</a:t>
            </a:r>
            <a:r>
              <a:rPr lang="it-IT" dirty="0">
                <a:latin typeface="Roboto Condensed" panose="02000000000000000000" pitchFamily="2" charset="0"/>
                <a:ea typeface="Roboto Condensed" panose="02000000000000000000" pitchFamily="2" charset="0"/>
              </a:rPr>
              <a:t> rispetto al profilo attivato.</a:t>
            </a:r>
          </a:p>
          <a:p>
            <a:pPr marL="171450" indent="-171450">
              <a:buBlip>
                <a:blip r:embed="rId3"/>
              </a:buBlip>
            </a:pPr>
            <a:r>
              <a:rPr lang="it-IT" dirty="0">
                <a:latin typeface="Roboto Condensed" panose="02000000000000000000" pitchFamily="2" charset="0"/>
                <a:ea typeface="Roboto Condensed" panose="02000000000000000000" pitchFamily="2" charset="0"/>
              </a:rPr>
              <a:t>I file specifici attivati dai profili effettuano </a:t>
            </a:r>
            <a:r>
              <a:rPr lang="it-IT" dirty="0" err="1">
                <a:latin typeface="Roboto Condensed" panose="02000000000000000000" pitchFamily="2" charset="0"/>
                <a:ea typeface="Roboto Condensed" panose="02000000000000000000" pitchFamily="2" charset="0"/>
              </a:rPr>
              <a:t>override</a:t>
            </a:r>
            <a:r>
              <a:rPr lang="it-IT" dirty="0">
                <a:latin typeface="Roboto Condensed" panose="02000000000000000000" pitchFamily="2" charset="0"/>
                <a:ea typeface="Roboto Condensed" panose="02000000000000000000" pitchFamily="2" charset="0"/>
              </a:rPr>
              <a:t> delle proprietà definite da entrambi i file</a:t>
            </a:r>
          </a:p>
          <a:p>
            <a:endParaRPr lang="it-IT" dirty="0">
              <a:latin typeface="Roboto Condensed" panose="02000000000000000000" pitchFamily="2" charset="0"/>
              <a:ea typeface="Roboto Condensed" panose="02000000000000000000" pitchFamily="2" charset="0"/>
            </a:endParaRPr>
          </a:p>
        </p:txBody>
      </p:sp>
      <p:sp>
        <p:nvSpPr>
          <p:cNvPr id="4" name="Segnaposto numero diapositiva 3">
            <a:extLst>
              <a:ext uri="{FF2B5EF4-FFF2-40B4-BE49-F238E27FC236}">
                <a16:creationId xmlns:a16="http://schemas.microsoft.com/office/drawing/2014/main" id="{306ED4E1-803C-E94E-81B8-D76970F5217D}"/>
              </a:ext>
            </a:extLst>
          </p:cNvPr>
          <p:cNvSpPr>
            <a:spLocks noGrp="1"/>
          </p:cNvSpPr>
          <p:nvPr>
            <p:ph type="sldNum" sz="quarter" idx="10"/>
          </p:nvPr>
        </p:nvSpPr>
        <p:spPr/>
        <p:txBody>
          <a:bodyPr/>
          <a:lstStyle/>
          <a:p>
            <a:fld id="{B8F748B3-784D-EA49-993B-E47894751A15}" type="slidenum">
              <a:rPr lang="it-IT" smtClean="0"/>
              <a:pPr/>
              <a:t>7</a:t>
            </a:fld>
            <a:endParaRPr lang="it-IT" sz="1000" dirty="0"/>
          </a:p>
        </p:txBody>
      </p:sp>
      <p:pic>
        <p:nvPicPr>
          <p:cNvPr id="6" name="Immagine 5">
            <a:extLst>
              <a:ext uri="{FF2B5EF4-FFF2-40B4-BE49-F238E27FC236}">
                <a16:creationId xmlns:a16="http://schemas.microsoft.com/office/drawing/2014/main" id="{BB503793-4465-419D-B12F-07D4F4B7BC72}"/>
              </a:ext>
            </a:extLst>
          </p:cNvPr>
          <p:cNvPicPr>
            <a:picLocks noChangeAspect="1"/>
          </p:cNvPicPr>
          <p:nvPr/>
        </p:nvPicPr>
        <p:blipFill>
          <a:blip r:embed="rId4"/>
          <a:stretch>
            <a:fillRect/>
          </a:stretch>
        </p:blipFill>
        <p:spPr>
          <a:xfrm>
            <a:off x="6662492" y="2392583"/>
            <a:ext cx="4673639" cy="19616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mc:Choice xmlns:p14="http://schemas.microsoft.com/office/powerpoint/2010/main" Requires="p14">
          <p:contentPart p14:bwMode="auto" r:id="rId5">
            <p14:nvContentPartPr>
              <p14:cNvPr id="11" name="Input penna 10">
                <a:extLst>
                  <a:ext uri="{FF2B5EF4-FFF2-40B4-BE49-F238E27FC236}">
                    <a16:creationId xmlns:a16="http://schemas.microsoft.com/office/drawing/2014/main" id="{26F7A48B-D4D5-41D6-9F88-91FBDA61A77C}"/>
                  </a:ext>
                </a:extLst>
              </p14:cNvPr>
              <p14:cNvContentPartPr/>
              <p14:nvPr/>
            </p14:nvContentPartPr>
            <p14:xfrm>
              <a:off x="7170201" y="2726229"/>
              <a:ext cx="1200960" cy="212760"/>
            </p14:xfrm>
          </p:contentPart>
        </mc:Choice>
        <mc:Fallback>
          <p:pic>
            <p:nvPicPr>
              <p:cNvPr id="11" name="Input penna 10">
                <a:extLst>
                  <a:ext uri="{FF2B5EF4-FFF2-40B4-BE49-F238E27FC236}">
                    <a16:creationId xmlns:a16="http://schemas.microsoft.com/office/drawing/2014/main" id="{26F7A48B-D4D5-41D6-9F88-91FBDA61A77C}"/>
                  </a:ext>
                </a:extLst>
              </p:cNvPr>
              <p:cNvPicPr/>
              <p:nvPr/>
            </p:nvPicPr>
            <p:blipFill>
              <a:blip r:embed="rId6"/>
              <a:stretch>
                <a:fillRect/>
              </a:stretch>
            </p:blipFill>
            <p:spPr>
              <a:xfrm>
                <a:off x="7161201" y="2717229"/>
                <a:ext cx="1218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put penna 13">
                <a:extLst>
                  <a:ext uri="{FF2B5EF4-FFF2-40B4-BE49-F238E27FC236}">
                    <a16:creationId xmlns:a16="http://schemas.microsoft.com/office/drawing/2014/main" id="{6991A98E-7BF5-434F-9E4E-64DF1E431E09}"/>
                  </a:ext>
                </a:extLst>
              </p14:cNvPr>
              <p14:cNvContentPartPr/>
              <p14:nvPr/>
            </p14:nvContentPartPr>
            <p14:xfrm>
              <a:off x="2794920" y="3535389"/>
              <a:ext cx="360" cy="360"/>
            </p14:xfrm>
          </p:contentPart>
        </mc:Choice>
        <mc:Fallback xmlns="">
          <p:pic>
            <p:nvPicPr>
              <p:cNvPr id="14" name="Input penna 13">
                <a:extLst>
                  <a:ext uri="{FF2B5EF4-FFF2-40B4-BE49-F238E27FC236}">
                    <a16:creationId xmlns:a16="http://schemas.microsoft.com/office/drawing/2014/main" id="{6991A98E-7BF5-434F-9E4E-64DF1E431E09}"/>
                  </a:ext>
                </a:extLst>
              </p:cNvPr>
              <p:cNvPicPr/>
              <p:nvPr/>
            </p:nvPicPr>
            <p:blipFill>
              <a:blip r:embed="rId8"/>
              <a:stretch>
                <a:fillRect/>
              </a:stretch>
            </p:blipFill>
            <p:spPr>
              <a:xfrm>
                <a:off x="2785920" y="3526389"/>
                <a:ext cx="18000" cy="18000"/>
              </a:xfrm>
              <a:prstGeom prst="rect">
                <a:avLst/>
              </a:prstGeom>
            </p:spPr>
          </p:pic>
        </mc:Fallback>
      </mc:AlternateContent>
    </p:spTree>
    <p:extLst>
      <p:ext uri="{BB962C8B-B14F-4D97-AF65-F5344CB8AC3E}">
        <p14:creationId xmlns:p14="http://schemas.microsoft.com/office/powerpoint/2010/main" val="198614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5D4EA32-5D52-6A46-9E33-3EB96C7FD5F2}"/>
              </a:ext>
            </a:extLst>
          </p:cNvPr>
          <p:cNvSpPr>
            <a:spLocks noGrp="1"/>
          </p:cNvSpPr>
          <p:nvPr>
            <p:ph type="sldNum" sz="quarter" idx="10"/>
          </p:nvPr>
        </p:nvSpPr>
        <p:spPr/>
        <p:txBody>
          <a:bodyPr/>
          <a:lstStyle/>
          <a:p>
            <a:fld id="{B8F748B3-784D-EA49-993B-E47894751A15}" type="slidenum">
              <a:rPr lang="it-IT" smtClean="0"/>
              <a:pPr/>
              <a:t>8</a:t>
            </a:fld>
            <a:endParaRPr lang="it-IT" sz="1000" dirty="0"/>
          </a:p>
        </p:txBody>
      </p:sp>
      <p:sp>
        <p:nvSpPr>
          <p:cNvPr id="5" name="Titolo 1">
            <a:extLst>
              <a:ext uri="{FF2B5EF4-FFF2-40B4-BE49-F238E27FC236}">
                <a16:creationId xmlns:a16="http://schemas.microsoft.com/office/drawing/2014/main" id="{EBDF72DF-C578-9A45-9209-14471E6E6717}"/>
              </a:ext>
            </a:extLst>
          </p:cNvPr>
          <p:cNvSpPr>
            <a:spLocks noGrp="1"/>
          </p:cNvSpPr>
          <p:nvPr>
            <p:ph type="ctrTitle"/>
          </p:nvPr>
        </p:nvSpPr>
        <p:spPr>
          <a:xfrm>
            <a:off x="2474913" y="403225"/>
            <a:ext cx="7199312" cy="1800225"/>
          </a:xfrm>
        </p:spPr>
        <p:txBody>
          <a:bodyPr/>
          <a:lstStyle/>
          <a:p>
            <a:pPr>
              <a:lnSpc>
                <a:spcPct val="70000"/>
              </a:lnSpc>
            </a:pPr>
            <a:r>
              <a:rPr lang="it-IT" b="1" dirty="0">
                <a:solidFill>
                  <a:schemeClr val="accent1">
                    <a:lumMod val="50000"/>
                  </a:schemeClr>
                </a:solidFill>
              </a:rPr>
              <a:t>SPRING BOOT </a:t>
            </a:r>
            <a:br>
              <a:rPr lang="it-IT" b="1" dirty="0">
                <a:solidFill>
                  <a:schemeClr val="accent1">
                    <a:lumMod val="50000"/>
                  </a:schemeClr>
                </a:solidFill>
              </a:rPr>
            </a:br>
            <a:r>
              <a:rPr lang="it-IT" b="1" dirty="0">
                <a:solidFill>
                  <a:schemeClr val="accent1">
                    <a:lumMod val="50000"/>
                  </a:schemeClr>
                </a:solidFill>
              </a:rPr>
              <a:t>	</a:t>
            </a:r>
            <a:r>
              <a:rPr lang="it-IT" b="1" dirty="0">
                <a:solidFill>
                  <a:schemeClr val="accent1">
                    <a:lumMod val="50000"/>
                  </a:schemeClr>
                </a:solidFill>
                <a:latin typeface="Roboto Condensed Light" panose="02000000000000000000" pitchFamily="2" charset="0"/>
                <a:ea typeface="Roboto Condensed Light" panose="02000000000000000000" pitchFamily="2" charset="0"/>
              </a:rPr>
              <a:t>REST API</a:t>
            </a:r>
            <a:endParaRPr lang="it-IT" dirty="0">
              <a:solidFill>
                <a:schemeClr val="accent1">
                  <a:lumMod val="50000"/>
                </a:schemeClr>
              </a:solidFill>
              <a:latin typeface="Roboto Condensed Light" panose="02000000000000000000" pitchFamily="2" charset="0"/>
              <a:ea typeface="Roboto Condensed Light" panose="02000000000000000000" pitchFamily="2" charset="0"/>
            </a:endParaRPr>
          </a:p>
        </p:txBody>
      </p:sp>
      <p:sp>
        <p:nvSpPr>
          <p:cNvPr id="8" name="Sottotitolo 2">
            <a:extLst>
              <a:ext uri="{FF2B5EF4-FFF2-40B4-BE49-F238E27FC236}">
                <a16:creationId xmlns:a16="http://schemas.microsoft.com/office/drawing/2014/main" id="{2EA0C275-3B02-425F-82EB-99767E082061}"/>
              </a:ext>
            </a:extLst>
          </p:cNvPr>
          <p:cNvSpPr txBox="1">
            <a:spLocks/>
          </p:cNvSpPr>
          <p:nvPr/>
        </p:nvSpPr>
        <p:spPr>
          <a:xfrm>
            <a:off x="2988347" y="2734827"/>
            <a:ext cx="8437299" cy="39815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Spring boot utilizza diverse implementazioni per i REST: Spring-MVC, JAX-RS, ci focalizzeremo su Spring-MVC</a:t>
            </a:r>
          </a:p>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Le annotazione Principale è @RestController una estensione di @Controller utilizzata largamente su applicazioni web Spring framework, rende meno onerosa la configurazione di un endpoint </a:t>
            </a:r>
            <a:r>
              <a:rPr lang="it-IT" dirty="0" err="1">
                <a:latin typeface="Roboto Condensed" panose="02000000000000000000" pitchFamily="2" charset="0"/>
                <a:ea typeface="Roboto Condensed" panose="02000000000000000000" pitchFamily="2" charset="0"/>
              </a:rPr>
              <a:t>Rest</a:t>
            </a:r>
            <a:r>
              <a:rPr lang="it-IT" dirty="0">
                <a:latin typeface="Roboto Condensed" panose="02000000000000000000" pitchFamily="2" charset="0"/>
                <a:ea typeface="Roboto Condensed" panose="02000000000000000000" pitchFamily="2" charset="0"/>
              </a:rPr>
              <a:t>.</a:t>
            </a:r>
          </a:p>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Esistono diverse Annotazioni che semplificano il mapping di metodi per le CRUD Operations: @GetMapping, @PostMapping, @DeleteMapping.</a:t>
            </a:r>
          </a:p>
          <a:p>
            <a:pPr marL="171450" indent="-171450">
              <a:buFont typeface="Arial" panose="020B0604020202020204" pitchFamily="34" charset="0"/>
              <a:buBlip>
                <a:blip r:embed="rId3"/>
              </a:buBlip>
            </a:pPr>
            <a:r>
              <a:rPr lang="it-IT" dirty="0">
                <a:latin typeface="Roboto Condensed" panose="02000000000000000000" pitchFamily="2" charset="0"/>
                <a:ea typeface="Roboto Condensed" panose="02000000000000000000" pitchFamily="2" charset="0"/>
              </a:rPr>
              <a:t>Spring Boot implementa diversi meccanismi per gestire le situazioni di errore e i codici di errore classici di una applicazione </a:t>
            </a:r>
            <a:r>
              <a:rPr lang="it-IT" dirty="0" err="1">
                <a:latin typeface="Roboto Condensed" panose="02000000000000000000" pitchFamily="2" charset="0"/>
                <a:ea typeface="Roboto Condensed" panose="02000000000000000000" pitchFamily="2" charset="0"/>
              </a:rPr>
              <a:t>Rest</a:t>
            </a:r>
            <a:r>
              <a:rPr lang="it-IT" dirty="0">
                <a:latin typeface="Roboto Condensed" panose="02000000000000000000" pitchFamily="2" charset="0"/>
                <a:ea typeface="Roboto Condensed" panose="02000000000000000000" pitchFamily="2" charset="0"/>
              </a:rPr>
              <a:t> con protocollo HTTP, 500, 404, 403, 502,402…</a:t>
            </a:r>
          </a:p>
          <a:p>
            <a:endParaRPr lang="it-IT" dirty="0">
              <a:latin typeface="Roboto Condensed" panose="02000000000000000000" pitchFamily="2" charset="0"/>
              <a:ea typeface="Roboto Condensed" panose="02000000000000000000" pitchFamily="2" charset="0"/>
            </a:endParaRPr>
          </a:p>
          <a:p>
            <a:pPr marL="171450" indent="-171450">
              <a:buFont typeface="Arial" panose="020B0604020202020204" pitchFamily="34" charset="0"/>
              <a:buBlip>
                <a:blip r:embed="rId3"/>
              </a:buBlip>
            </a:pPr>
            <a:endParaRPr lang="it-IT" dirty="0">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393172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6B3D5-4A58-2B4A-8111-EBDF45338C86}"/>
              </a:ext>
            </a:extLst>
          </p:cNvPr>
          <p:cNvSpPr>
            <a:spLocks noGrp="1"/>
          </p:cNvSpPr>
          <p:nvPr>
            <p:ph type="ctrTitle"/>
          </p:nvPr>
        </p:nvSpPr>
        <p:spPr>
          <a:xfrm>
            <a:off x="1601555" y="718275"/>
            <a:ext cx="6637624" cy="1172383"/>
          </a:xfrm>
        </p:spPr>
        <p:txBody>
          <a:bodyPr vert="horz" anchor="t"/>
          <a:lstStyle/>
          <a:p>
            <a:r>
              <a:rPr lang="it-IT" b="1" dirty="0">
                <a:latin typeface="Roboto" panose="02000000000000000000" pitchFamily="2" charset="0"/>
                <a:ea typeface="Roboto" panose="02000000000000000000" pitchFamily="2" charset="0"/>
              </a:rPr>
              <a:t>Spring Boot</a:t>
            </a:r>
            <a:r>
              <a:rPr lang="it-IT" dirty="0">
                <a:latin typeface="Roboto" panose="02000000000000000000" pitchFamily="2" charset="0"/>
                <a:ea typeface="Roboto" panose="02000000000000000000" pitchFamily="2" charset="0"/>
              </a:rPr>
              <a:t> </a:t>
            </a:r>
            <a:br>
              <a:rPr lang="it-IT" dirty="0">
                <a:latin typeface="Roboto" panose="02000000000000000000" pitchFamily="2" charset="0"/>
                <a:ea typeface="Roboto" panose="02000000000000000000" pitchFamily="2" charset="0"/>
              </a:rPr>
            </a:br>
            <a:r>
              <a:rPr lang="it-IT" dirty="0">
                <a:latin typeface="Roboto" panose="02000000000000000000" pitchFamily="2" charset="0"/>
                <a:ea typeface="Roboto" panose="02000000000000000000" pitchFamily="2" charset="0"/>
              </a:rPr>
              <a:t>	</a:t>
            </a:r>
            <a:r>
              <a:rPr lang="it-IT" dirty="0" err="1">
                <a:solidFill>
                  <a:schemeClr val="bg2">
                    <a:lumMod val="90000"/>
                  </a:schemeClr>
                </a:solidFill>
                <a:latin typeface="Roboto Condensed Light" panose="02000000000000000000" pitchFamily="2" charset="0"/>
                <a:ea typeface="Roboto Condensed Light" panose="02000000000000000000" pitchFamily="2" charset="0"/>
              </a:rPr>
              <a:t>Rest</a:t>
            </a:r>
            <a:r>
              <a:rPr lang="it-IT" dirty="0">
                <a:solidFill>
                  <a:schemeClr val="bg2">
                    <a:lumMod val="90000"/>
                  </a:schemeClr>
                </a:solidFill>
                <a:latin typeface="Roboto Condensed Light" panose="02000000000000000000" pitchFamily="2" charset="0"/>
                <a:ea typeface="Roboto Condensed Light" panose="02000000000000000000" pitchFamily="2" charset="0"/>
              </a:rPr>
              <a:t> api </a:t>
            </a:r>
            <a:r>
              <a:rPr lang="it-IT" dirty="0" err="1">
                <a:solidFill>
                  <a:schemeClr val="bg2">
                    <a:lumMod val="90000"/>
                  </a:schemeClr>
                </a:solidFill>
                <a:latin typeface="Roboto Condensed Light" panose="02000000000000000000" pitchFamily="2" charset="0"/>
                <a:ea typeface="Roboto Condensed Light" panose="02000000000000000000" pitchFamily="2" charset="0"/>
              </a:rPr>
              <a:t>example</a:t>
            </a:r>
            <a:endParaRPr lang="it-IT" dirty="0">
              <a:solidFill>
                <a:schemeClr val="bg2">
                  <a:lumMod val="90000"/>
                </a:schemeClr>
              </a:solidFill>
              <a:latin typeface="Roboto Condensed Light" panose="02000000000000000000" pitchFamily="2" charset="0"/>
              <a:ea typeface="Roboto Condensed Light" panose="02000000000000000000" pitchFamily="2" charset="0"/>
            </a:endParaRPr>
          </a:p>
        </p:txBody>
      </p:sp>
      <p:sp>
        <p:nvSpPr>
          <p:cNvPr id="4" name="Segnaposto numero diapositiva 3">
            <a:extLst>
              <a:ext uri="{FF2B5EF4-FFF2-40B4-BE49-F238E27FC236}">
                <a16:creationId xmlns:a16="http://schemas.microsoft.com/office/drawing/2014/main" id="{306ED4E1-803C-E94E-81B8-D76970F5217D}"/>
              </a:ext>
            </a:extLst>
          </p:cNvPr>
          <p:cNvSpPr>
            <a:spLocks noGrp="1"/>
          </p:cNvSpPr>
          <p:nvPr>
            <p:ph type="sldNum" sz="quarter" idx="10"/>
          </p:nvPr>
        </p:nvSpPr>
        <p:spPr/>
        <p:txBody>
          <a:bodyPr/>
          <a:lstStyle/>
          <a:p>
            <a:fld id="{B8F748B3-784D-EA49-993B-E47894751A15}" type="slidenum">
              <a:rPr lang="it-IT" smtClean="0"/>
              <a:pPr/>
              <a:t>9</a:t>
            </a:fld>
            <a:endParaRPr lang="it-IT" sz="1000" dirty="0"/>
          </a:p>
        </p:txBody>
      </p:sp>
      <p:pic>
        <p:nvPicPr>
          <p:cNvPr id="5" name="Immagine 4">
            <a:extLst>
              <a:ext uri="{FF2B5EF4-FFF2-40B4-BE49-F238E27FC236}">
                <a16:creationId xmlns:a16="http://schemas.microsoft.com/office/drawing/2014/main" id="{99996C12-97DD-4AC3-8D77-02E52C83EEF7}"/>
              </a:ext>
            </a:extLst>
          </p:cNvPr>
          <p:cNvPicPr>
            <a:picLocks noChangeAspect="1"/>
          </p:cNvPicPr>
          <p:nvPr/>
        </p:nvPicPr>
        <p:blipFill>
          <a:blip r:embed="rId3"/>
          <a:stretch>
            <a:fillRect/>
          </a:stretch>
        </p:blipFill>
        <p:spPr>
          <a:xfrm>
            <a:off x="2928396" y="1962459"/>
            <a:ext cx="5682204" cy="39429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30343601"/>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9D42FC610D05E43B30616487C92222C" ma:contentTypeVersion="9" ma:contentTypeDescription="Creare un nuovo documento." ma:contentTypeScope="" ma:versionID="329dc28c9e7e3763087351b0f358f5b7">
  <xsd:schema xmlns:xsd="http://www.w3.org/2001/XMLSchema" xmlns:xs="http://www.w3.org/2001/XMLSchema" xmlns:p="http://schemas.microsoft.com/office/2006/metadata/properties" xmlns:ns2="ead9ba1e-a4c6-42f4-956e-bbc394c49ad5" xmlns:ns3="8416d6af-b98a-4130-8bb8-7ba8b8b80202" targetNamespace="http://schemas.microsoft.com/office/2006/metadata/properties" ma:root="true" ma:fieldsID="97561d5a7fdce824a8ef65227ed7bac1" ns2:_="" ns3:_="">
    <xsd:import namespace="ead9ba1e-a4c6-42f4-956e-bbc394c49ad5"/>
    <xsd:import namespace="8416d6af-b98a-4130-8bb8-7ba8b8b8020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d9ba1e-a4c6-42f4-956e-bbc394c49ad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Tag immagine" ma:readOnly="false" ma:fieldId="{5cf76f15-5ced-4ddc-b409-7134ff3c332f}" ma:taxonomyMulti="true" ma:sspId="2a78b776-d562-4d26-876b-ba81ccdab26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16d6af-b98a-4130-8bb8-7ba8b8b8020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a269ef88-563e-486c-b031-45ba774b3fb1}" ma:internalName="TaxCatchAll" ma:showField="CatchAllData" ma:web="8416d6af-b98a-4130-8bb8-7ba8b8b8020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17063D-96A0-4155-AA95-C700D4419933}"/>
</file>

<file path=customXml/itemProps2.xml><?xml version="1.0" encoding="utf-8"?>
<ds:datastoreItem xmlns:ds="http://schemas.openxmlformats.org/officeDocument/2006/customXml" ds:itemID="{3585DC61-6CE8-4873-9DA7-61F1109A3B76}"/>
</file>

<file path=docProps/app.xml><?xml version="1.0" encoding="utf-8"?>
<Properties xmlns="http://schemas.openxmlformats.org/officeDocument/2006/extended-properties" xmlns:vt="http://schemas.openxmlformats.org/officeDocument/2006/docPropsVTypes">
  <TotalTime>54740</TotalTime>
  <Words>1712</Words>
  <Application>Microsoft Office PowerPoint</Application>
  <PresentationFormat>Widescreen</PresentationFormat>
  <Paragraphs>128</Paragraphs>
  <Slides>19</Slides>
  <Notes>4</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19</vt:i4>
      </vt:variant>
    </vt:vector>
  </HeadingPairs>
  <TitlesOfParts>
    <vt:vector size="27" baseType="lpstr">
      <vt:lpstr>Arial</vt:lpstr>
      <vt:lpstr>Calibri</vt:lpstr>
      <vt:lpstr>Roboto</vt:lpstr>
      <vt:lpstr>Roboto Condensed</vt:lpstr>
      <vt:lpstr>Roboto Condensed Light</vt:lpstr>
      <vt:lpstr>Roboto Light</vt:lpstr>
      <vt:lpstr>SFMono-Regular</vt:lpstr>
      <vt:lpstr>MASTER</vt:lpstr>
      <vt:lpstr>Presentazione standard di PowerPoint</vt:lpstr>
      <vt:lpstr>Argomenti </vt:lpstr>
      <vt:lpstr>SPRING BOOT   External Configuration</vt:lpstr>
      <vt:lpstr>Spring Boot   Ordine Sorgenti proprietà</vt:lpstr>
      <vt:lpstr>Spring-boot    Profiles</vt:lpstr>
      <vt:lpstr>Spring Boot   Profiles – file properties</vt:lpstr>
      <vt:lpstr>Spring Boot   Profiles – file properties</vt:lpstr>
      <vt:lpstr>SPRING BOOT   REST API</vt:lpstr>
      <vt:lpstr>Spring Boot   Rest api example</vt:lpstr>
      <vt:lpstr>Spring-boot    Errors handling</vt:lpstr>
      <vt:lpstr>SPRING BOOT   Application Context</vt:lpstr>
      <vt:lpstr>Tempo di esercitazione</vt:lpstr>
      <vt:lpstr>Spring-boot    Internationalization II18N</vt:lpstr>
      <vt:lpstr>Spring Boot   Internazionalizzazione - esempio</vt:lpstr>
      <vt:lpstr>SPRING BOOT   Validation module</vt:lpstr>
      <vt:lpstr>SPRING BOOT   Rest Client</vt:lpstr>
      <vt:lpstr>Esercitazione</vt:lpstr>
      <vt:lpstr>Esercitazione</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Gianluca Di Domenica</dc:creator>
  <cp:lastModifiedBy>Alessandro Vizzarro</cp:lastModifiedBy>
  <cp:revision>77</cp:revision>
  <dcterms:created xsi:type="dcterms:W3CDTF">2020-11-04T11:19:57Z</dcterms:created>
  <dcterms:modified xsi:type="dcterms:W3CDTF">2022-11-12T10:46:33Z</dcterms:modified>
</cp:coreProperties>
</file>